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slide" Target="slides/slide19.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awpixel.com/image/3286193/free-photo-image-sea-clouds-sunset-horizon"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serc.carleton.edu/images/eslabs/carbon/atmospheres_mars_earth_venus.webp"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ocratic.org/questions/how-do-greenhouse-gases-cause-the-greenhouse-effect"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oday.tamu.edu/wp-content/uploads/2021/06/66millionYears-CO2_1200w.png"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limate.gov/news-features/understanding-climate/climate-change-atmospheric-carbon-dioxide" TargetMode="External"/><Relationship Id="rId3" Type="http://schemas.openxmlformats.org/officeDocument/2006/relationships/hyperlink" Target="https://www.climate.gov/news-features/understanding-climate/climate-change-atmospheric-carbon-dioxide" TargetMode="External"/><Relationship Id="rId4" Type="http://schemas.openxmlformats.org/officeDocument/2006/relationships/hyperlink" Target="https://www.visualcapitalist.com/visualizing-changes-in-co2-emissions-since-1900/"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ublic.wmo.int/en/resources/bulletin/annual-global-carbon-budget"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britannica.com/94/22394-050-619F56C9/element-symbol-square-C-Its-properties-some.jpg?w=400&amp;h=300&amp;c=crop" TargetMode="External"/><Relationship Id="rId3" Type="http://schemas.openxmlformats.org/officeDocument/2006/relationships/hyperlink" Target="https://www.thoughtco.com/thmb/7dqyPF4xi_pTrOV-S43Xh4VxEro=/1500x0/filters:no_upscale():max_bytes(150000):strip_icc()/diamond-and-piece-of-coal-sb10065243e-001-5b9276394cedfd0025a1b024.jpg"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282zn36sxxg.cloudfront.net/datastreams/f-d%3A6dadc6b49e51a415582b5afd43f9870ac5213584105133bcbdda4b83%2BIMAGE_THUMB_POSTCARD_TINY%2BIMAGE_THUMB_POSTCARD_TINY.1"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physicalgeography.net/fundamentals/9r.html"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physicalgeography.net/fundamentals/9r.html"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282zn36sxxg.cloudfront.net/datastreams/f-d%3A4e67c8871f8cc643b0af4768c0c2f06a62b0993081fc8293a632bb17%2BIMAGE_THUMB_POSTCARD_TINY%2BIMAGE_THUMB_POSTCARD_TINY.1"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edia.geeksforgeeks.org/wp-content/uploads/20240402104049/Diagram-of-carbon-cycle.pn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serc.carleton.edu/images/eslabs/carbon/atmospheres_mars_earth_venus.webp"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Suggestions:</a:t>
            </a:r>
            <a:endParaRPr/>
          </a:p>
          <a:p>
            <a:pPr indent="-298450" lvl="0" marL="457200" rtl="0" algn="l">
              <a:spcBef>
                <a:spcPts val="0"/>
              </a:spcBef>
              <a:spcAft>
                <a:spcPts val="0"/>
              </a:spcAft>
              <a:buSzPts val="1100"/>
              <a:buAutoNum type="arabicParenR"/>
            </a:pPr>
            <a:r>
              <a:rPr lang="en"/>
              <a:t>As class begins, have students brainstorm any parameters they can think of that are part of air quality or water quality measurements.</a:t>
            </a:r>
            <a:endParaRPr/>
          </a:p>
          <a:p>
            <a:pPr indent="-298450" lvl="0" marL="457200" rtl="0" algn="l">
              <a:spcBef>
                <a:spcPts val="0"/>
              </a:spcBef>
              <a:spcAft>
                <a:spcPts val="0"/>
              </a:spcAft>
              <a:buSzPts val="1100"/>
              <a:buAutoNum type="arabicParenR"/>
            </a:pPr>
            <a:r>
              <a:rPr lang="en"/>
              <a:t>Then ask the question on the title slide: How could air quality influence water quality?  Perhaps guide the students to think about how air and water exchange components.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Image credit: </a:t>
            </a:r>
            <a:r>
              <a:rPr lang="en" u="sng">
                <a:solidFill>
                  <a:schemeClr val="hlink"/>
                </a:solidFill>
                <a:hlinkClick r:id="rId2"/>
              </a:rPr>
              <a:t>https://www.rawpixel.com/image/3286193/free-photo-image-sea-clouds-sunset-horizon</a:t>
            </a:r>
            <a:r>
              <a:rPr lang="en"/>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0267039eb3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0267039eb3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Image credit:</a:t>
            </a:r>
            <a:endParaRPr/>
          </a:p>
          <a:p>
            <a:pPr indent="0" lvl="0" marL="0" rtl="0" algn="l">
              <a:spcBef>
                <a:spcPts val="0"/>
              </a:spcBef>
              <a:spcAft>
                <a:spcPts val="0"/>
              </a:spcAft>
              <a:buNone/>
            </a:pPr>
            <a:r>
              <a:rPr lang="en" u="sng">
                <a:solidFill>
                  <a:schemeClr val="hlink"/>
                </a:solidFill>
                <a:hlinkClick r:id="rId2"/>
              </a:rPr>
              <a:t>https://cdn.serc.carleton.edu/images/eslabs/carbon/atmospheres_mars_earth_venus.webp</a:t>
            </a:r>
            <a:r>
              <a:rPr lang="en"/>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0267039eb3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0267039eb3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source:</a:t>
            </a:r>
            <a:endParaRPr/>
          </a:p>
          <a:p>
            <a:pPr indent="0" lvl="0" marL="0" rtl="0" algn="l">
              <a:spcBef>
                <a:spcPts val="0"/>
              </a:spcBef>
              <a:spcAft>
                <a:spcPts val="0"/>
              </a:spcAft>
              <a:buNone/>
            </a:pPr>
            <a:r>
              <a:rPr lang="en" u="sng">
                <a:solidFill>
                  <a:schemeClr val="hlink"/>
                </a:solidFill>
                <a:hlinkClick r:id="rId2"/>
              </a:rPr>
              <a:t>https://socratic.org/questions/how-do-greenhouse-gases-cause-the-greenhouse-effect</a:t>
            </a:r>
            <a:r>
              <a:rPr lang="en"/>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0267039eb3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0267039eb3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749300" rtl="0" algn="l">
              <a:spcBef>
                <a:spcPts val="590"/>
              </a:spcBef>
              <a:spcAft>
                <a:spcPts val="0"/>
              </a:spcAft>
              <a:buClr>
                <a:schemeClr val="dk1"/>
              </a:buClr>
              <a:buSzPts val="1100"/>
              <a:buFont typeface="Arial"/>
              <a:buNone/>
            </a:pPr>
            <a:r>
              <a:rPr lang="en" sz="900">
                <a:solidFill>
                  <a:schemeClr val="dk1"/>
                </a:solidFill>
                <a:latin typeface="Times New Roman"/>
                <a:ea typeface="Times New Roman"/>
                <a:cs typeface="Times New Roman"/>
                <a:sym typeface="Times New Roman"/>
              </a:rPr>
              <a:t>NOAA graph depicting the breakdown of CO2 emissions as compared to carbon sinks.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02a5ba4af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02a5ba4af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credit:</a:t>
            </a:r>
            <a:endParaRPr/>
          </a:p>
          <a:p>
            <a:pPr indent="0" lvl="0" marL="0" rtl="0" algn="l">
              <a:spcBef>
                <a:spcPts val="0"/>
              </a:spcBef>
              <a:spcAft>
                <a:spcPts val="0"/>
              </a:spcAft>
              <a:buNone/>
            </a:pPr>
            <a:r>
              <a:rPr lang="en" u="sng">
                <a:solidFill>
                  <a:schemeClr val="hlink"/>
                </a:solidFill>
                <a:hlinkClick r:id="rId2"/>
              </a:rPr>
              <a:t>https://today.tamu.edu/wp-content/uploads/2021/06/66millionYears-CO2_1200w.png</a:t>
            </a:r>
            <a:r>
              <a:rPr lang="en"/>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0267039eb3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0267039eb3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520700" marR="612140" rtl="0" algn="l">
              <a:spcBef>
                <a:spcPts val="880"/>
              </a:spcBef>
              <a:spcAft>
                <a:spcPts val="0"/>
              </a:spcAft>
              <a:buNone/>
            </a:pPr>
            <a:r>
              <a:rPr lang="en" sz="900">
                <a:solidFill>
                  <a:schemeClr val="dk1"/>
                </a:solidFill>
                <a:latin typeface="Times New Roman"/>
                <a:ea typeface="Times New Roman"/>
                <a:cs typeface="Times New Roman"/>
                <a:sym typeface="Times New Roman"/>
              </a:rPr>
              <a:t> </a:t>
            </a:r>
            <a:r>
              <a:rPr lang="en" sz="900" u="sng">
                <a:solidFill>
                  <a:srgbClr val="1154CC"/>
                </a:solidFill>
                <a:latin typeface="Times New Roman"/>
                <a:ea typeface="Times New Roman"/>
                <a:cs typeface="Times New Roman"/>
                <a:sym typeface="Times New Roman"/>
                <a:hlinkClick r:id="rId2">
                  <a:extLst>
                    <a:ext uri="{A12FA001-AC4F-418D-AE19-62706E023703}">
                      <ahyp:hlinkClr val="tx"/>
                    </a:ext>
                  </a:extLst>
                </a:hlinkClick>
              </a:rPr>
              <a:t>NOAA gra</a:t>
            </a:r>
            <a:r>
              <a:rPr lang="en" sz="900">
                <a:solidFill>
                  <a:srgbClr val="0000FF"/>
                </a:solidFill>
                <a:uFill>
                  <a:noFill/>
                </a:uFill>
                <a:latin typeface="Times New Roman"/>
                <a:ea typeface="Times New Roman"/>
                <a:cs typeface="Times New Roman"/>
                <a:sym typeface="Times New Roman"/>
                <a:hlinkClick r:id="rId3">
                  <a:extLst>
                    <a:ext uri="{A12FA001-AC4F-418D-AE19-62706E023703}">
                      <ahyp:hlinkClr val="tx"/>
                    </a:ext>
                  </a:extLst>
                </a:hlinkClick>
              </a:rPr>
              <a:t>p</a:t>
            </a:r>
            <a:r>
              <a:rPr lang="en" sz="900">
                <a:solidFill>
                  <a:srgbClr val="0000FF"/>
                </a:solidFill>
                <a:latin typeface="Times New Roman"/>
                <a:ea typeface="Times New Roman"/>
                <a:cs typeface="Times New Roman"/>
                <a:sym typeface="Times New Roman"/>
              </a:rPr>
              <a:t>h </a:t>
            </a:r>
            <a:r>
              <a:rPr lang="en" sz="900">
                <a:solidFill>
                  <a:schemeClr val="dk1"/>
                </a:solidFill>
                <a:latin typeface="Times New Roman"/>
                <a:ea typeface="Times New Roman"/>
                <a:cs typeface="Times New Roman"/>
                <a:sym typeface="Times New Roman"/>
              </a:rPr>
              <a:t>depicting Atmospheric CO2 (pink line) compared to CO2 emissions from burning fossil fuels (dark blue line)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Image credit:</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hlink"/>
                </a:solidFill>
                <a:hlinkClick r:id="rId4"/>
              </a:rPr>
              <a:t>https://www.visualcapitalist.com/visualizing-changes-in-co2-emissions-since-1900/</a:t>
            </a:r>
            <a:r>
              <a:rPr lang="en">
                <a:solidFill>
                  <a:schemeClr val="dk1"/>
                </a:solidFill>
              </a:rPr>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0267039eb3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0267039eb3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520700" marR="612140" rtl="0" algn="l">
              <a:lnSpc>
                <a:spcPct val="115000"/>
              </a:lnSpc>
              <a:spcBef>
                <a:spcPts val="465"/>
              </a:spcBef>
              <a:spcAft>
                <a:spcPts val="0"/>
              </a:spcAft>
              <a:buClr>
                <a:schemeClr val="dk1"/>
              </a:buClr>
              <a:buSzPts val="1100"/>
              <a:buFont typeface="Arial"/>
              <a:buNone/>
            </a:pPr>
            <a:r>
              <a:rPr lang="en" sz="900" u="sng">
                <a:solidFill>
                  <a:srgbClr val="1154CC"/>
                </a:solidFill>
                <a:latin typeface="Times New Roman"/>
                <a:ea typeface="Times New Roman"/>
                <a:cs typeface="Times New Roman"/>
                <a:sym typeface="Times New Roman"/>
                <a:hlinkClick r:id="rId2">
                  <a:extLst>
                    <a:ext uri="{A12FA001-AC4F-418D-AE19-62706E023703}">
                      <ahyp:hlinkClr val="tx"/>
                    </a:ext>
                  </a:extLst>
                </a:hlinkClick>
              </a:rPr>
              <a:t>NOAA graph</a:t>
            </a:r>
            <a:r>
              <a:rPr lang="en" sz="900">
                <a:solidFill>
                  <a:srgbClr val="1154CC"/>
                </a:solidFill>
                <a:latin typeface="Times New Roman"/>
                <a:ea typeface="Times New Roman"/>
                <a:cs typeface="Times New Roman"/>
                <a:sym typeface="Times New Roman"/>
              </a:rPr>
              <a:t> </a:t>
            </a:r>
            <a:r>
              <a:rPr lang="en" sz="900">
                <a:solidFill>
                  <a:schemeClr val="dk1"/>
                </a:solidFill>
                <a:latin typeface="Times New Roman"/>
                <a:ea typeface="Times New Roman"/>
                <a:cs typeface="Times New Roman"/>
                <a:sym typeface="Times New Roman"/>
              </a:rPr>
              <a:t>showing the breakdown of CO2 emissions from burning fossil fuels and the making of cement as compared to carbon sinks (places such as forests, wetlands, and the atmosphere that utilize and “store” CO2)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0267039eb3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30267039eb3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credit:</a:t>
            </a:r>
            <a:endParaRPr/>
          </a:p>
          <a:p>
            <a:pPr indent="0" lvl="0" marL="0" rtl="0" algn="l">
              <a:spcBef>
                <a:spcPts val="0"/>
              </a:spcBef>
              <a:spcAft>
                <a:spcPts val="0"/>
              </a:spcAft>
              <a:buNone/>
            </a:pPr>
            <a:r>
              <a:rPr lang="en"/>
              <a:t>https://earthobservatory.nasa.gov/features/OceanCarbon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055fd05d4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3055fd05d4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055fd05d4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3055fd05d4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0267039eb3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30267039eb3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0267039eb3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0267039eb3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0267039eb3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0267039eb3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credits:</a:t>
            </a:r>
            <a:endParaRPr/>
          </a:p>
          <a:p>
            <a:pPr indent="0" lvl="0" marL="0" rtl="0" algn="l">
              <a:spcBef>
                <a:spcPts val="0"/>
              </a:spcBef>
              <a:spcAft>
                <a:spcPts val="0"/>
              </a:spcAft>
              <a:buNone/>
            </a:pPr>
            <a:r>
              <a:rPr lang="en" u="sng">
                <a:solidFill>
                  <a:schemeClr val="hlink"/>
                </a:solidFill>
                <a:hlinkClick r:id="rId2"/>
              </a:rPr>
              <a:t>https://cdn.britannica.com/94/22394-050-619F56C9/element-symbol-square-C-Its-properties-some.jpg?w=400&amp;h=300&amp;c=crop</a:t>
            </a:r>
            <a:r>
              <a:rPr lang="en"/>
              <a:t> </a:t>
            </a:r>
            <a:endParaRPr/>
          </a:p>
          <a:p>
            <a:pPr indent="0" lvl="0" marL="0" rtl="0" algn="l">
              <a:spcBef>
                <a:spcPts val="0"/>
              </a:spcBef>
              <a:spcAft>
                <a:spcPts val="0"/>
              </a:spcAft>
              <a:buNone/>
            </a:pPr>
            <a:r>
              <a:rPr lang="en" u="sng">
                <a:solidFill>
                  <a:schemeClr val="hlink"/>
                </a:solidFill>
                <a:hlinkClick r:id="rId3"/>
              </a:rPr>
              <a:t>https://www.thoughtco.com/thmb/7dqyPF4xi_pTrOV-S43Xh4VxEro=/1500x0/filters:no_upscale():max_bytes(150000):strip_icc()/diamond-and-piece-of-coal-sb10065243e-001-5b9276394cedfd0025a1b024.jpg</a:t>
            </a:r>
            <a:r>
              <a:rPr lang="en"/>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0267039eb3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0267039eb3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credits:</a:t>
            </a:r>
            <a:endParaRPr/>
          </a:p>
          <a:p>
            <a:pPr indent="0" lvl="0" marL="0" rtl="0" algn="l">
              <a:spcBef>
                <a:spcPts val="0"/>
              </a:spcBef>
              <a:spcAft>
                <a:spcPts val="0"/>
              </a:spcAft>
              <a:buNone/>
            </a:pPr>
            <a:r>
              <a:rPr lang="en" u="sng">
                <a:solidFill>
                  <a:schemeClr val="hlink"/>
                </a:solidFill>
                <a:hlinkClick r:id="rId2"/>
              </a:rPr>
              <a:t>https://dr282zn36sxxg.cloudfront.net/datastreams/f-d%3A6dadc6b49e51a415582b5afd43f9870ac5213584105133bcbdda4b83%2BIMAGE_THUMB_POSTCARD_TINY%2BIMAGE_THUMB_POSTCARD_TINY.1</a:t>
            </a:r>
            <a:r>
              <a:rPr lang="en"/>
              <a:t>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0267039eb3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0267039eb3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credits:</a:t>
            </a:r>
            <a:endParaRPr/>
          </a:p>
          <a:p>
            <a:pPr indent="0" lvl="0" marL="0" rtl="0" algn="l">
              <a:spcBef>
                <a:spcPts val="0"/>
              </a:spcBef>
              <a:spcAft>
                <a:spcPts val="0"/>
              </a:spcAft>
              <a:buNone/>
            </a:pPr>
            <a:r>
              <a:rPr lang="en" u="sng">
                <a:solidFill>
                  <a:schemeClr val="hlink"/>
                </a:solidFill>
                <a:hlinkClick r:id="rId2"/>
              </a:rPr>
              <a:t>http://www.physicalgeography.net/fundamentals/9r.html</a:t>
            </a:r>
            <a:r>
              <a:rPr lang="en"/>
              <a:t>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0267039eb3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0267039eb3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credits:</a:t>
            </a:r>
            <a:endParaRPr/>
          </a:p>
          <a:p>
            <a:pPr indent="0" lvl="0" marL="0" rtl="0" algn="l">
              <a:spcBef>
                <a:spcPts val="0"/>
              </a:spcBef>
              <a:spcAft>
                <a:spcPts val="0"/>
              </a:spcAft>
              <a:buNone/>
            </a:pPr>
            <a:r>
              <a:rPr lang="en" u="sng">
                <a:solidFill>
                  <a:schemeClr val="hlink"/>
                </a:solidFill>
                <a:hlinkClick r:id="rId2"/>
              </a:rPr>
              <a:t>http://www.physicalgeography.net/fundamentals/9r.html</a:t>
            </a:r>
            <a:r>
              <a:rPr lang="en"/>
              <a:t>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0267039eb3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0267039eb3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Image Credit:</a:t>
            </a:r>
            <a:endParaRPr/>
          </a:p>
          <a:p>
            <a:pPr indent="0" lvl="0" marL="0" rtl="0" algn="l">
              <a:spcBef>
                <a:spcPts val="0"/>
              </a:spcBef>
              <a:spcAft>
                <a:spcPts val="0"/>
              </a:spcAft>
              <a:buNone/>
            </a:pPr>
            <a:r>
              <a:rPr lang="en" u="sng">
                <a:solidFill>
                  <a:schemeClr val="hlink"/>
                </a:solidFill>
                <a:hlinkClick r:id="rId2"/>
              </a:rPr>
              <a:t>https://dr282zn36sxxg.cloudfront.net/datastreams/f-d%3A4e67c8871f8cc643b0af4768c0c2f06a62b0993081fc8293a632bb17%2BIMAGE_THUMB_POSTCARD_TINY%2BIMAGE_THUMB_POSTCARD_TINY.1</a:t>
            </a:r>
            <a:r>
              <a:rPr lang="en"/>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0267039eb3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0267039eb3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credit:</a:t>
            </a:r>
            <a:endParaRPr/>
          </a:p>
          <a:p>
            <a:pPr indent="0" lvl="0" marL="0" rtl="0" algn="l">
              <a:spcBef>
                <a:spcPts val="0"/>
              </a:spcBef>
              <a:spcAft>
                <a:spcPts val="0"/>
              </a:spcAft>
              <a:buNone/>
            </a:pPr>
            <a:r>
              <a:rPr lang="en" u="sng">
                <a:solidFill>
                  <a:schemeClr val="hlink"/>
                </a:solidFill>
                <a:hlinkClick r:id="rId2"/>
              </a:rPr>
              <a:t>https://media.geeksforgeeks.org/wp-content/uploads/20240402104049/Diagram-of-carbon-cycle.png</a:t>
            </a:r>
            <a:r>
              <a:rPr lang="en"/>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0267039eb3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0267039eb3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Image credit:</a:t>
            </a:r>
            <a:endParaRPr/>
          </a:p>
          <a:p>
            <a:pPr indent="0" lvl="0" marL="0" rtl="0" algn="l">
              <a:spcBef>
                <a:spcPts val="0"/>
              </a:spcBef>
              <a:spcAft>
                <a:spcPts val="0"/>
              </a:spcAft>
              <a:buNone/>
            </a:pPr>
            <a:r>
              <a:rPr lang="en" u="sng">
                <a:solidFill>
                  <a:schemeClr val="hlink"/>
                </a:solidFill>
                <a:hlinkClick r:id="rId2"/>
              </a:rPr>
              <a:t>https://cdn.serc.carleton.edu/images/eslabs/carbon/atmospheres_mars_earth_venus.webp</a:t>
            </a:r>
            <a:r>
              <a:rPr lang="en"/>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2"/>
          <p:cNvSpPr txBox="1"/>
          <p:nvPr>
            <p:ph type="title"/>
          </p:nvPr>
        </p:nvSpPr>
        <p:spPr>
          <a:xfrm>
            <a:off x="104075" y="159800"/>
            <a:ext cx="8932800" cy="595500"/>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1pPr>
            <a:lvl2pPr indent="0" lvl="1" rtl="0">
              <a:spcBef>
                <a:spcPts val="0"/>
              </a:spcBef>
              <a:spcAft>
                <a:spcPts val="0"/>
              </a:spcAft>
              <a:buSzPts val="3600"/>
              <a:buNone/>
              <a:defRPr sz="3600"/>
            </a:lvl2pPr>
            <a:lvl3pPr indent="0" lvl="2" rtl="0">
              <a:spcBef>
                <a:spcPts val="0"/>
              </a:spcBef>
              <a:spcAft>
                <a:spcPts val="0"/>
              </a:spcAft>
              <a:buSzPts val="3600"/>
              <a:buNone/>
              <a:defRPr sz="3600"/>
            </a:lvl3pPr>
            <a:lvl4pPr indent="0" lvl="3" rtl="0">
              <a:spcBef>
                <a:spcPts val="0"/>
              </a:spcBef>
              <a:spcAft>
                <a:spcPts val="0"/>
              </a:spcAft>
              <a:buSzPts val="3600"/>
              <a:buNone/>
              <a:defRPr sz="3600"/>
            </a:lvl4pPr>
            <a:lvl5pPr indent="0" lvl="4" rtl="0">
              <a:spcBef>
                <a:spcPts val="0"/>
              </a:spcBef>
              <a:spcAft>
                <a:spcPts val="0"/>
              </a:spcAft>
              <a:buSzPts val="3600"/>
              <a:buNone/>
              <a:defRPr sz="3600"/>
            </a:lvl5pPr>
            <a:lvl6pPr indent="0" lvl="5" rtl="0">
              <a:spcBef>
                <a:spcPts val="0"/>
              </a:spcBef>
              <a:spcAft>
                <a:spcPts val="0"/>
              </a:spcAft>
              <a:buSzPts val="3600"/>
              <a:buNone/>
              <a:defRPr sz="3600"/>
            </a:lvl6pPr>
            <a:lvl7pPr indent="0" lvl="6" rtl="0">
              <a:spcBef>
                <a:spcPts val="0"/>
              </a:spcBef>
              <a:spcAft>
                <a:spcPts val="0"/>
              </a:spcAft>
              <a:buSzPts val="3600"/>
              <a:buNone/>
              <a:defRPr sz="3600"/>
            </a:lvl7pPr>
            <a:lvl8pPr indent="0" lvl="7" rtl="0">
              <a:spcBef>
                <a:spcPts val="0"/>
              </a:spcBef>
              <a:spcAft>
                <a:spcPts val="0"/>
              </a:spcAft>
              <a:buSzPts val="3600"/>
              <a:buNone/>
              <a:defRPr sz="3600"/>
            </a:lvl8pPr>
            <a:lvl9pPr indent="0" lvl="8" rtl="0">
              <a:spcBef>
                <a:spcPts val="0"/>
              </a:spcBef>
              <a:spcAft>
                <a:spcPts val="0"/>
              </a:spcAft>
              <a:buSzPts val="3600"/>
              <a:buNone/>
              <a:defRPr sz="3600"/>
            </a:lvl9pPr>
          </a:lstStyle>
          <a:p/>
        </p:txBody>
      </p:sp>
      <p:sp>
        <p:nvSpPr>
          <p:cNvPr id="13" name="Google Shape;13;p2"/>
          <p:cNvSpPr txBox="1"/>
          <p:nvPr>
            <p:ph idx="1" type="body"/>
          </p:nvPr>
        </p:nvSpPr>
        <p:spPr>
          <a:xfrm>
            <a:off x="104075" y="881300"/>
            <a:ext cx="8932800" cy="4213800"/>
          </a:xfrm>
          <a:prstGeom prst="rect">
            <a:avLst/>
          </a:prstGeom>
          <a:noFill/>
          <a:ln>
            <a:noFill/>
          </a:ln>
        </p:spPr>
        <p:txBody>
          <a:bodyPr anchorCtr="0" anchor="t" bIns="91425" lIns="91425" spcFirstLastPara="1" rIns="91425" wrap="square" tIns="91425">
            <a:noAutofit/>
          </a:bodyPr>
          <a:lstStyle>
            <a:lvl1pPr indent="-419100" lvl="0" marL="457200" marR="0" rtl="0" algn="l">
              <a:spcBef>
                <a:spcPts val="2000"/>
              </a:spcBef>
              <a:spcAft>
                <a:spcPts val="0"/>
              </a:spcAft>
              <a:buClr>
                <a:srgbClr val="434343"/>
              </a:buClr>
              <a:buSzPts val="3000"/>
              <a:buFont typeface="Noto Sans Symbols"/>
              <a:buChar char="●"/>
              <a:defRPr b="0" i="0" sz="3000" u="none" cap="none" strike="noStrike">
                <a:solidFill>
                  <a:srgbClr val="434343"/>
                </a:solidFill>
                <a:latin typeface="Source Sans Pro"/>
                <a:ea typeface="Source Sans Pro"/>
                <a:cs typeface="Source Sans Pro"/>
                <a:sym typeface="Source Sans Pro"/>
              </a:defRPr>
            </a:lvl1pPr>
            <a:lvl2pPr indent="-419100" lvl="1" marL="914400" marR="0" rtl="0" algn="l">
              <a:spcBef>
                <a:spcPts val="600"/>
              </a:spcBef>
              <a:spcAft>
                <a:spcPts val="0"/>
              </a:spcAft>
              <a:buClr>
                <a:srgbClr val="434343"/>
              </a:buClr>
              <a:buSzPts val="3000"/>
              <a:buFont typeface="Noto Sans Symbols"/>
              <a:buChar char="●"/>
              <a:defRPr b="0" i="0" sz="3000" u="none" cap="none" strike="noStrike">
                <a:solidFill>
                  <a:srgbClr val="434343"/>
                </a:solidFill>
                <a:latin typeface="Source Sans Pro"/>
                <a:ea typeface="Source Sans Pro"/>
                <a:cs typeface="Source Sans Pro"/>
                <a:sym typeface="Source Sans Pro"/>
              </a:defRPr>
            </a:lvl2pPr>
            <a:lvl3pPr indent="-419100" lvl="2" marL="1371600" marR="0" rtl="0" algn="l">
              <a:spcBef>
                <a:spcPts val="600"/>
              </a:spcBef>
              <a:spcAft>
                <a:spcPts val="0"/>
              </a:spcAft>
              <a:buClr>
                <a:srgbClr val="434343"/>
              </a:buClr>
              <a:buSzPts val="3000"/>
              <a:buFont typeface="Noto Sans Symbols"/>
              <a:buChar char="●"/>
              <a:defRPr b="0" i="0" sz="3000" u="none" cap="none" strike="noStrike">
                <a:solidFill>
                  <a:srgbClr val="434343"/>
                </a:solidFill>
                <a:latin typeface="Source Sans Pro"/>
                <a:ea typeface="Source Sans Pro"/>
                <a:cs typeface="Source Sans Pro"/>
                <a:sym typeface="Source Sans Pro"/>
              </a:defRPr>
            </a:lvl3pPr>
            <a:lvl4pPr indent="-419100" lvl="3" marL="1828800" marR="0" rtl="0" algn="l">
              <a:spcBef>
                <a:spcPts val="600"/>
              </a:spcBef>
              <a:spcAft>
                <a:spcPts val="0"/>
              </a:spcAft>
              <a:buClr>
                <a:srgbClr val="434343"/>
              </a:buClr>
              <a:buSzPts val="3000"/>
              <a:buFont typeface="Noto Sans Symbols"/>
              <a:buChar char="●"/>
              <a:defRPr b="0" i="0" sz="3000" u="none" cap="none" strike="noStrike">
                <a:solidFill>
                  <a:srgbClr val="434343"/>
                </a:solidFill>
                <a:latin typeface="Source Sans Pro"/>
                <a:ea typeface="Source Sans Pro"/>
                <a:cs typeface="Source Sans Pro"/>
                <a:sym typeface="Source Sans Pro"/>
              </a:defRPr>
            </a:lvl4pPr>
            <a:lvl5pPr indent="-419100" lvl="4" marL="2286000" marR="0" rtl="0" algn="l">
              <a:spcBef>
                <a:spcPts val="600"/>
              </a:spcBef>
              <a:spcAft>
                <a:spcPts val="0"/>
              </a:spcAft>
              <a:buClr>
                <a:srgbClr val="434343"/>
              </a:buClr>
              <a:buSzPts val="3000"/>
              <a:buFont typeface="Noto Sans Symbols"/>
              <a:buChar char="●"/>
              <a:defRPr b="0" i="0" sz="3000" u="none" cap="none" strike="noStrike">
                <a:solidFill>
                  <a:srgbClr val="434343"/>
                </a:solidFill>
                <a:latin typeface="Source Sans Pro"/>
                <a:ea typeface="Source Sans Pro"/>
                <a:cs typeface="Source Sans Pro"/>
                <a:sym typeface="Source Sans Pro"/>
              </a:defRPr>
            </a:lvl5pPr>
            <a:lvl6pPr indent="-419100" lvl="5" marL="2743200" marR="0" rtl="0" algn="l">
              <a:spcBef>
                <a:spcPts val="400"/>
              </a:spcBef>
              <a:spcAft>
                <a:spcPts val="0"/>
              </a:spcAft>
              <a:buClr>
                <a:srgbClr val="434343"/>
              </a:buClr>
              <a:buSzPts val="3000"/>
              <a:buFont typeface="Noto Sans Symbols"/>
              <a:buChar char="●"/>
              <a:defRPr b="0" i="0" sz="3000" u="none" cap="none" strike="noStrike">
                <a:solidFill>
                  <a:srgbClr val="434343"/>
                </a:solidFill>
                <a:latin typeface="Source Sans Pro"/>
                <a:ea typeface="Source Sans Pro"/>
                <a:cs typeface="Source Sans Pro"/>
                <a:sym typeface="Source Sans Pro"/>
              </a:defRPr>
            </a:lvl6pPr>
            <a:lvl7pPr indent="-419100" lvl="6" marL="3200400" marR="0" rtl="0" algn="l">
              <a:spcBef>
                <a:spcPts val="400"/>
              </a:spcBef>
              <a:spcAft>
                <a:spcPts val="0"/>
              </a:spcAft>
              <a:buClr>
                <a:srgbClr val="434343"/>
              </a:buClr>
              <a:buSzPts val="3000"/>
              <a:buFont typeface="Noto Sans Symbols"/>
              <a:buChar char="●"/>
              <a:defRPr b="0" i="0" sz="3000" u="none" cap="none" strike="noStrike">
                <a:solidFill>
                  <a:srgbClr val="434343"/>
                </a:solidFill>
                <a:latin typeface="Source Sans Pro"/>
                <a:ea typeface="Source Sans Pro"/>
                <a:cs typeface="Source Sans Pro"/>
                <a:sym typeface="Source Sans Pro"/>
              </a:defRPr>
            </a:lvl7pPr>
            <a:lvl8pPr indent="-419100" lvl="7" marL="3657600" marR="0" rtl="0" algn="l">
              <a:spcBef>
                <a:spcPts val="400"/>
              </a:spcBef>
              <a:spcAft>
                <a:spcPts val="0"/>
              </a:spcAft>
              <a:buClr>
                <a:srgbClr val="434343"/>
              </a:buClr>
              <a:buSzPts val="3000"/>
              <a:buFont typeface="Noto Sans Symbols"/>
              <a:buChar char="●"/>
              <a:defRPr b="0" i="0" sz="3000" u="none" cap="none" strike="noStrike">
                <a:solidFill>
                  <a:srgbClr val="434343"/>
                </a:solidFill>
                <a:latin typeface="Source Sans Pro"/>
                <a:ea typeface="Source Sans Pro"/>
                <a:cs typeface="Source Sans Pro"/>
                <a:sym typeface="Source Sans Pro"/>
              </a:defRPr>
            </a:lvl8pPr>
            <a:lvl9pPr indent="-419100" lvl="8" marL="4114800" marR="0" rtl="0" algn="l">
              <a:spcBef>
                <a:spcPts val="400"/>
              </a:spcBef>
              <a:spcAft>
                <a:spcPts val="0"/>
              </a:spcAft>
              <a:buClr>
                <a:srgbClr val="434343"/>
              </a:buClr>
              <a:buSzPts val="3000"/>
              <a:buFont typeface="Noto Sans Symbols"/>
              <a:buChar char="●"/>
              <a:defRPr b="0" i="0" sz="3000" u="none" cap="none" strike="noStrike">
                <a:solidFill>
                  <a:srgbClr val="434343"/>
                </a:solidFill>
                <a:latin typeface="Source Sans Pro"/>
                <a:ea typeface="Source Sans Pro"/>
                <a:cs typeface="Source Sans Pro"/>
                <a:sym typeface="Source Sans Pro"/>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11"/>
          <p:cNvSpPr txBox="1"/>
          <p:nvPr>
            <p:ph type="title"/>
          </p:nvPr>
        </p:nvSpPr>
        <p:spPr>
          <a:xfrm>
            <a:off x="533399" y="458904"/>
            <a:ext cx="3840600" cy="871500"/>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1pPr>
            <a:lvl2pPr indent="0" lvl="1" rtl="0">
              <a:spcBef>
                <a:spcPts val="0"/>
              </a:spcBef>
              <a:spcAft>
                <a:spcPts val="0"/>
              </a:spcAft>
              <a:buSzPts val="3600"/>
              <a:buNone/>
              <a:defRPr sz="1800"/>
            </a:lvl2pPr>
            <a:lvl3pPr indent="0" lvl="2" rtl="0">
              <a:spcBef>
                <a:spcPts val="0"/>
              </a:spcBef>
              <a:spcAft>
                <a:spcPts val="0"/>
              </a:spcAft>
              <a:buSzPts val="3600"/>
              <a:buNone/>
              <a:defRPr sz="1800"/>
            </a:lvl3pPr>
            <a:lvl4pPr indent="0" lvl="3" rtl="0">
              <a:spcBef>
                <a:spcPts val="0"/>
              </a:spcBef>
              <a:spcAft>
                <a:spcPts val="0"/>
              </a:spcAft>
              <a:buSzPts val="3600"/>
              <a:buNone/>
              <a:defRPr sz="1800"/>
            </a:lvl4pPr>
            <a:lvl5pPr indent="0" lvl="4" rtl="0">
              <a:spcBef>
                <a:spcPts val="0"/>
              </a:spcBef>
              <a:spcAft>
                <a:spcPts val="0"/>
              </a:spcAft>
              <a:buSzPts val="3600"/>
              <a:buNone/>
              <a:defRPr sz="1800"/>
            </a:lvl5pPr>
            <a:lvl6pPr indent="0" lvl="5" rtl="0">
              <a:spcBef>
                <a:spcPts val="0"/>
              </a:spcBef>
              <a:spcAft>
                <a:spcPts val="0"/>
              </a:spcAft>
              <a:buSzPts val="3600"/>
              <a:buNone/>
              <a:defRPr sz="1800"/>
            </a:lvl6pPr>
            <a:lvl7pPr indent="0" lvl="6" rtl="0">
              <a:spcBef>
                <a:spcPts val="0"/>
              </a:spcBef>
              <a:spcAft>
                <a:spcPts val="0"/>
              </a:spcAft>
              <a:buSzPts val="3600"/>
              <a:buNone/>
              <a:defRPr sz="1800"/>
            </a:lvl7pPr>
            <a:lvl8pPr indent="0" lvl="7" rtl="0">
              <a:spcBef>
                <a:spcPts val="0"/>
              </a:spcBef>
              <a:spcAft>
                <a:spcPts val="0"/>
              </a:spcAft>
              <a:buSzPts val="3600"/>
              <a:buNone/>
              <a:defRPr sz="1800"/>
            </a:lvl8pPr>
            <a:lvl9pPr indent="0" lvl="8" rtl="0">
              <a:spcBef>
                <a:spcPts val="0"/>
              </a:spcBef>
              <a:spcAft>
                <a:spcPts val="0"/>
              </a:spcAft>
              <a:buSzPts val="3600"/>
              <a:buNone/>
              <a:defRPr sz="1800"/>
            </a:lvl9pPr>
          </a:lstStyle>
          <a:p/>
        </p:txBody>
      </p:sp>
      <p:sp>
        <p:nvSpPr>
          <p:cNvPr id="61" name="Google Shape;61;p11"/>
          <p:cNvSpPr txBox="1"/>
          <p:nvPr>
            <p:ph idx="1" type="body"/>
          </p:nvPr>
        </p:nvSpPr>
        <p:spPr>
          <a:xfrm>
            <a:off x="4742824" y="276225"/>
            <a:ext cx="3840600" cy="41814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2000"/>
              </a:spcBef>
              <a:spcAft>
                <a:spcPts val="0"/>
              </a:spcAft>
              <a:buClr>
                <a:srgbClr val="6DB7D7"/>
              </a:buClr>
              <a:buSzPts val="2400"/>
              <a:buFont typeface="Noto Sans Symbols"/>
              <a:buChar char="●"/>
              <a:defRPr b="0" i="0" sz="2200" u="none" cap="none" strike="noStrike">
                <a:solidFill>
                  <a:srgbClr val="595959"/>
                </a:solidFill>
                <a:latin typeface="Source Sans Pro"/>
                <a:ea typeface="Source Sans Pro"/>
                <a:cs typeface="Source Sans Pro"/>
                <a:sym typeface="Source Sans Pro"/>
              </a:defRPr>
            </a:lvl1pPr>
            <a:lvl2pPr indent="-368300" lvl="1" marL="914400" marR="0" rtl="0" algn="l">
              <a:spcBef>
                <a:spcPts val="600"/>
              </a:spcBef>
              <a:spcAft>
                <a:spcPts val="0"/>
              </a:spcAft>
              <a:buClr>
                <a:srgbClr val="205C77"/>
              </a:buClr>
              <a:buSzPts val="2200"/>
              <a:buFont typeface="Noto Sans Symbols"/>
              <a:buChar char="●"/>
              <a:defRPr b="0" i="0" sz="2000" u="none" cap="none" strike="noStrike">
                <a:solidFill>
                  <a:srgbClr val="595959"/>
                </a:solidFill>
                <a:latin typeface="Source Sans Pro"/>
                <a:ea typeface="Source Sans Pro"/>
                <a:cs typeface="Source Sans Pro"/>
                <a:sym typeface="Source Sans Pro"/>
              </a:defRPr>
            </a:lvl2pPr>
            <a:lvl3pPr indent="-355600" lvl="2" marL="1371600" marR="0" rtl="0" algn="l">
              <a:spcBef>
                <a:spcPts val="600"/>
              </a:spcBef>
              <a:spcAft>
                <a:spcPts val="0"/>
              </a:spcAft>
              <a:buClr>
                <a:srgbClr val="6DB7D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3pPr>
            <a:lvl4pPr indent="-355600" lvl="3" marL="1828800" marR="0" rtl="0" algn="l">
              <a:spcBef>
                <a:spcPts val="600"/>
              </a:spcBef>
              <a:spcAft>
                <a:spcPts val="0"/>
              </a:spcAft>
              <a:buClr>
                <a:srgbClr val="205C7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4pPr>
            <a:lvl5pPr indent="-355600" lvl="4" marL="2286000" marR="0" rtl="0" algn="l">
              <a:spcBef>
                <a:spcPts val="600"/>
              </a:spcBef>
              <a:spcAft>
                <a:spcPts val="0"/>
              </a:spcAft>
              <a:buClr>
                <a:srgbClr val="6DB7D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5pPr>
            <a:lvl6pPr indent="-368300" lvl="5" marL="2743200" marR="0" rtl="0" algn="l">
              <a:spcBef>
                <a:spcPts val="400"/>
              </a:spcBef>
              <a:spcAft>
                <a:spcPts val="0"/>
              </a:spcAft>
              <a:buClr>
                <a:schemeClr val="accent2"/>
              </a:buClr>
              <a:buSzPts val="2200"/>
              <a:buFont typeface="Noto Sans Symbols"/>
              <a:buChar char="●"/>
              <a:defRPr b="0" i="0" sz="2000" u="none" cap="none" strike="noStrike">
                <a:solidFill>
                  <a:srgbClr val="595959"/>
                </a:solidFill>
                <a:latin typeface="Source Sans Pro"/>
                <a:ea typeface="Source Sans Pro"/>
                <a:cs typeface="Source Sans Pro"/>
                <a:sym typeface="Source Sans Pro"/>
              </a:defRPr>
            </a:lvl6pPr>
            <a:lvl7pPr indent="-368300" lvl="6" marL="3200400" marR="0" rtl="0" algn="l">
              <a:spcBef>
                <a:spcPts val="400"/>
              </a:spcBef>
              <a:spcAft>
                <a:spcPts val="0"/>
              </a:spcAft>
              <a:buClr>
                <a:srgbClr val="6DB7D7"/>
              </a:buClr>
              <a:buSzPts val="2200"/>
              <a:buFont typeface="Noto Sans Symbols"/>
              <a:buChar char="●"/>
              <a:defRPr b="0" i="0" sz="2000" u="none" cap="none" strike="noStrike">
                <a:solidFill>
                  <a:srgbClr val="595959"/>
                </a:solidFill>
                <a:latin typeface="Source Sans Pro"/>
                <a:ea typeface="Source Sans Pro"/>
                <a:cs typeface="Source Sans Pro"/>
                <a:sym typeface="Source Sans Pro"/>
              </a:defRPr>
            </a:lvl7pPr>
            <a:lvl8pPr indent="-368300" lvl="7" marL="3657600" marR="0" rtl="0" algn="l">
              <a:spcBef>
                <a:spcPts val="400"/>
              </a:spcBef>
              <a:spcAft>
                <a:spcPts val="0"/>
              </a:spcAft>
              <a:buClr>
                <a:schemeClr val="accent2"/>
              </a:buClr>
              <a:buSzPts val="2200"/>
              <a:buFont typeface="Noto Sans Symbols"/>
              <a:buChar char="●"/>
              <a:defRPr b="0" i="0" sz="2000" u="none" cap="none" strike="noStrike">
                <a:solidFill>
                  <a:srgbClr val="595959"/>
                </a:solidFill>
                <a:latin typeface="Source Sans Pro"/>
                <a:ea typeface="Source Sans Pro"/>
                <a:cs typeface="Source Sans Pro"/>
                <a:sym typeface="Source Sans Pro"/>
              </a:defRPr>
            </a:lvl8pPr>
            <a:lvl9pPr indent="-368300" lvl="8" marL="4114800" marR="0" rtl="0" algn="l">
              <a:spcBef>
                <a:spcPts val="400"/>
              </a:spcBef>
              <a:spcAft>
                <a:spcPts val="0"/>
              </a:spcAft>
              <a:buClr>
                <a:srgbClr val="6DB7D7"/>
              </a:buClr>
              <a:buSzPts val="2200"/>
              <a:buFont typeface="Noto Sans Symbols"/>
              <a:buChar char="●"/>
              <a:defRPr b="0" i="0" sz="2000" u="none" cap="none" strike="noStrike">
                <a:solidFill>
                  <a:srgbClr val="595959"/>
                </a:solidFill>
                <a:latin typeface="Source Sans Pro"/>
                <a:ea typeface="Source Sans Pro"/>
                <a:cs typeface="Source Sans Pro"/>
                <a:sym typeface="Source Sans Pro"/>
              </a:defRPr>
            </a:lvl9pPr>
          </a:lstStyle>
          <a:p/>
        </p:txBody>
      </p:sp>
      <p:sp>
        <p:nvSpPr>
          <p:cNvPr id="62" name="Google Shape;62;p11"/>
          <p:cNvSpPr txBox="1"/>
          <p:nvPr>
            <p:ph idx="2" type="body"/>
          </p:nvPr>
        </p:nvSpPr>
        <p:spPr>
          <a:xfrm>
            <a:off x="533399" y="1340892"/>
            <a:ext cx="3840600" cy="279030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600"/>
              </a:spcBef>
              <a:spcAft>
                <a:spcPts val="0"/>
              </a:spcAft>
              <a:buClr>
                <a:srgbClr val="6DB7D7"/>
              </a:buClr>
              <a:buSzPts val="2000"/>
              <a:buFont typeface="Noto Sans Symbols"/>
              <a:buNone/>
              <a:defRPr b="0" i="0" sz="1800" u="none" cap="none" strike="noStrike">
                <a:solidFill>
                  <a:srgbClr val="595959"/>
                </a:solidFill>
                <a:latin typeface="Source Sans Pro"/>
                <a:ea typeface="Source Sans Pro"/>
                <a:cs typeface="Source Sans Pro"/>
                <a:sym typeface="Source Sans Pro"/>
              </a:defRPr>
            </a:lvl1pPr>
            <a:lvl2pPr indent="-228600" lvl="1" marL="914400" marR="0" rtl="0" algn="l">
              <a:spcBef>
                <a:spcPts val="600"/>
              </a:spcBef>
              <a:spcAft>
                <a:spcPts val="0"/>
              </a:spcAft>
              <a:buClr>
                <a:srgbClr val="205C77"/>
              </a:buClr>
              <a:buSzPts val="1400"/>
              <a:buFont typeface="Noto Sans Symbols"/>
              <a:buNone/>
              <a:defRPr b="0" i="0" sz="1200" u="none" cap="none" strike="noStrike">
                <a:solidFill>
                  <a:srgbClr val="595959"/>
                </a:solidFill>
                <a:latin typeface="Source Sans Pro"/>
                <a:ea typeface="Source Sans Pro"/>
                <a:cs typeface="Source Sans Pro"/>
                <a:sym typeface="Source Sans Pro"/>
              </a:defRPr>
            </a:lvl2pPr>
            <a:lvl3pPr indent="-228600" lvl="2" marL="1371600" marR="0" rtl="0" algn="l">
              <a:spcBef>
                <a:spcPts val="600"/>
              </a:spcBef>
              <a:spcAft>
                <a:spcPts val="0"/>
              </a:spcAft>
              <a:buClr>
                <a:srgbClr val="6DB7D7"/>
              </a:buClr>
              <a:buSzPts val="1100"/>
              <a:buFont typeface="Noto Sans Symbols"/>
              <a:buNone/>
              <a:defRPr b="0" i="0" sz="1000" u="none" cap="none" strike="noStrike">
                <a:solidFill>
                  <a:srgbClr val="595959"/>
                </a:solidFill>
                <a:latin typeface="Source Sans Pro"/>
                <a:ea typeface="Source Sans Pro"/>
                <a:cs typeface="Source Sans Pro"/>
                <a:sym typeface="Source Sans Pro"/>
              </a:defRPr>
            </a:lvl3pPr>
            <a:lvl4pPr indent="-228600" lvl="3" marL="1828800" marR="0" rtl="0" algn="l">
              <a:spcBef>
                <a:spcPts val="600"/>
              </a:spcBef>
              <a:spcAft>
                <a:spcPts val="0"/>
              </a:spcAft>
              <a:buClr>
                <a:srgbClr val="205C77"/>
              </a:buClr>
              <a:buSzPts val="1000"/>
              <a:buFont typeface="Noto Sans Symbols"/>
              <a:buNone/>
              <a:defRPr b="0" i="0" sz="900" u="none" cap="none" strike="noStrike">
                <a:solidFill>
                  <a:srgbClr val="595959"/>
                </a:solidFill>
                <a:latin typeface="Source Sans Pro"/>
                <a:ea typeface="Source Sans Pro"/>
                <a:cs typeface="Source Sans Pro"/>
                <a:sym typeface="Source Sans Pro"/>
              </a:defRPr>
            </a:lvl4pPr>
            <a:lvl5pPr indent="-228600" lvl="4" marL="2286000" marR="0" rtl="0" algn="l">
              <a:spcBef>
                <a:spcPts val="600"/>
              </a:spcBef>
              <a:spcAft>
                <a:spcPts val="0"/>
              </a:spcAft>
              <a:buClr>
                <a:srgbClr val="6DB7D7"/>
              </a:buClr>
              <a:buSzPts val="1000"/>
              <a:buFont typeface="Noto Sans Symbols"/>
              <a:buNone/>
              <a:defRPr b="0" i="0" sz="900" u="none" cap="none" strike="noStrike">
                <a:solidFill>
                  <a:srgbClr val="595959"/>
                </a:solidFill>
                <a:latin typeface="Source Sans Pro"/>
                <a:ea typeface="Source Sans Pro"/>
                <a:cs typeface="Source Sans Pro"/>
                <a:sym typeface="Source Sans Pro"/>
              </a:defRPr>
            </a:lvl5pPr>
            <a:lvl6pPr indent="-228600" lvl="5" marL="2743200" marR="0" rtl="0" algn="l">
              <a:spcBef>
                <a:spcPts val="200"/>
              </a:spcBef>
              <a:spcAft>
                <a:spcPts val="0"/>
              </a:spcAft>
              <a:buClr>
                <a:schemeClr val="accent2"/>
              </a:buClr>
              <a:buSzPts val="1000"/>
              <a:buFont typeface="Noto Sans Symbols"/>
              <a:buNone/>
              <a:defRPr b="0" i="0" sz="900" u="none" cap="none" strike="noStrike">
                <a:solidFill>
                  <a:srgbClr val="595959"/>
                </a:solidFill>
                <a:latin typeface="Source Sans Pro"/>
                <a:ea typeface="Source Sans Pro"/>
                <a:cs typeface="Source Sans Pro"/>
                <a:sym typeface="Source Sans Pro"/>
              </a:defRPr>
            </a:lvl6pPr>
            <a:lvl7pPr indent="-228600" lvl="6" marL="3200400" marR="0" rtl="0" algn="l">
              <a:spcBef>
                <a:spcPts val="200"/>
              </a:spcBef>
              <a:spcAft>
                <a:spcPts val="0"/>
              </a:spcAft>
              <a:buClr>
                <a:srgbClr val="6DB7D7"/>
              </a:buClr>
              <a:buSzPts val="1000"/>
              <a:buFont typeface="Noto Sans Symbols"/>
              <a:buNone/>
              <a:defRPr b="0" i="0" sz="900" u="none" cap="none" strike="noStrike">
                <a:solidFill>
                  <a:srgbClr val="595959"/>
                </a:solidFill>
                <a:latin typeface="Source Sans Pro"/>
                <a:ea typeface="Source Sans Pro"/>
                <a:cs typeface="Source Sans Pro"/>
                <a:sym typeface="Source Sans Pro"/>
              </a:defRPr>
            </a:lvl7pPr>
            <a:lvl8pPr indent="-228600" lvl="7" marL="3657600" marR="0" rtl="0" algn="l">
              <a:spcBef>
                <a:spcPts val="200"/>
              </a:spcBef>
              <a:spcAft>
                <a:spcPts val="0"/>
              </a:spcAft>
              <a:buClr>
                <a:schemeClr val="accent2"/>
              </a:buClr>
              <a:buSzPts val="1000"/>
              <a:buFont typeface="Noto Sans Symbols"/>
              <a:buNone/>
              <a:defRPr b="0" i="0" sz="900" u="none" cap="none" strike="noStrike">
                <a:solidFill>
                  <a:srgbClr val="595959"/>
                </a:solidFill>
                <a:latin typeface="Source Sans Pro"/>
                <a:ea typeface="Source Sans Pro"/>
                <a:cs typeface="Source Sans Pro"/>
                <a:sym typeface="Source Sans Pro"/>
              </a:defRPr>
            </a:lvl8pPr>
            <a:lvl9pPr indent="-228600" lvl="8" marL="4114800" marR="0" rtl="0" algn="l">
              <a:spcBef>
                <a:spcPts val="200"/>
              </a:spcBef>
              <a:spcAft>
                <a:spcPts val="0"/>
              </a:spcAft>
              <a:buClr>
                <a:srgbClr val="6DB7D7"/>
              </a:buClr>
              <a:buSzPts val="1000"/>
              <a:buFont typeface="Noto Sans Symbols"/>
              <a:buNone/>
              <a:defRPr b="0" i="0" sz="900" u="none" cap="none" strike="noStrike">
                <a:solidFill>
                  <a:srgbClr val="595959"/>
                </a:solidFill>
                <a:latin typeface="Source Sans Pro"/>
                <a:ea typeface="Source Sans Pro"/>
                <a:cs typeface="Source Sans Pro"/>
                <a:sym typeface="Source Sans Pro"/>
              </a:defRPr>
            </a:lvl9pPr>
          </a:lstStyle>
          <a:p/>
        </p:txBody>
      </p:sp>
      <p:sp>
        <p:nvSpPr>
          <p:cNvPr id="63" name="Google Shape;63;p11"/>
          <p:cNvSpPr txBox="1"/>
          <p:nvPr>
            <p:ph idx="10" type="dt"/>
          </p:nvPr>
        </p:nvSpPr>
        <p:spPr>
          <a:xfrm>
            <a:off x="5629835" y="4706751"/>
            <a:ext cx="2133600" cy="2739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lt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64" name="Google Shape;64;p11"/>
          <p:cNvSpPr txBox="1"/>
          <p:nvPr>
            <p:ph idx="11" type="ftr"/>
          </p:nvPr>
        </p:nvSpPr>
        <p:spPr>
          <a:xfrm>
            <a:off x="264458" y="4706751"/>
            <a:ext cx="48408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lt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65" name="Google Shape;65;p11"/>
          <p:cNvSpPr txBox="1"/>
          <p:nvPr>
            <p:ph idx="12" type="sldNum"/>
          </p:nvPr>
        </p:nvSpPr>
        <p:spPr>
          <a:xfrm>
            <a:off x="7897906" y="4706751"/>
            <a:ext cx="990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3600" u="none" cap="none" strike="noStrike">
                <a:solidFill>
                  <a:schemeClr val="lt1"/>
                </a:solidFill>
                <a:latin typeface="Source Sans Pro"/>
                <a:ea typeface="Source Sans Pro"/>
                <a:cs typeface="Source Sans Pro"/>
                <a:sym typeface="Source Sans Pro"/>
              </a:defRPr>
            </a:lvl1pPr>
            <a:lvl2pPr indent="0" lvl="1" marL="0" marR="0" rtl="0" algn="r">
              <a:spcBef>
                <a:spcPts val="0"/>
              </a:spcBef>
              <a:buNone/>
              <a:defRPr b="0" i="0" sz="3600" u="none" cap="none" strike="noStrike">
                <a:solidFill>
                  <a:schemeClr val="lt1"/>
                </a:solidFill>
                <a:latin typeface="Source Sans Pro"/>
                <a:ea typeface="Source Sans Pro"/>
                <a:cs typeface="Source Sans Pro"/>
                <a:sym typeface="Source Sans Pro"/>
              </a:defRPr>
            </a:lvl2pPr>
            <a:lvl3pPr indent="0" lvl="2" marL="0" marR="0" rtl="0" algn="r">
              <a:spcBef>
                <a:spcPts val="0"/>
              </a:spcBef>
              <a:buNone/>
              <a:defRPr b="0" i="0" sz="3600" u="none" cap="none" strike="noStrike">
                <a:solidFill>
                  <a:schemeClr val="lt1"/>
                </a:solidFill>
                <a:latin typeface="Source Sans Pro"/>
                <a:ea typeface="Source Sans Pro"/>
                <a:cs typeface="Source Sans Pro"/>
                <a:sym typeface="Source Sans Pro"/>
              </a:defRPr>
            </a:lvl3pPr>
            <a:lvl4pPr indent="0" lvl="3" marL="0" marR="0" rtl="0" algn="r">
              <a:spcBef>
                <a:spcPts val="0"/>
              </a:spcBef>
              <a:buNone/>
              <a:defRPr b="0" i="0" sz="3600" u="none" cap="none" strike="noStrike">
                <a:solidFill>
                  <a:schemeClr val="lt1"/>
                </a:solidFill>
                <a:latin typeface="Source Sans Pro"/>
                <a:ea typeface="Source Sans Pro"/>
                <a:cs typeface="Source Sans Pro"/>
                <a:sym typeface="Source Sans Pro"/>
              </a:defRPr>
            </a:lvl4pPr>
            <a:lvl5pPr indent="0" lvl="4" marL="0" marR="0" rtl="0" algn="r">
              <a:spcBef>
                <a:spcPts val="0"/>
              </a:spcBef>
              <a:buNone/>
              <a:defRPr b="0" i="0" sz="3600" u="none" cap="none" strike="noStrike">
                <a:solidFill>
                  <a:schemeClr val="lt1"/>
                </a:solidFill>
                <a:latin typeface="Source Sans Pro"/>
                <a:ea typeface="Source Sans Pro"/>
                <a:cs typeface="Source Sans Pro"/>
                <a:sym typeface="Source Sans Pro"/>
              </a:defRPr>
            </a:lvl5pPr>
            <a:lvl6pPr indent="0" lvl="5" marL="0" marR="0" rtl="0" algn="r">
              <a:spcBef>
                <a:spcPts val="0"/>
              </a:spcBef>
              <a:buNone/>
              <a:defRPr b="0" i="0" sz="3600" u="none" cap="none" strike="noStrike">
                <a:solidFill>
                  <a:schemeClr val="lt1"/>
                </a:solidFill>
                <a:latin typeface="Source Sans Pro"/>
                <a:ea typeface="Source Sans Pro"/>
                <a:cs typeface="Source Sans Pro"/>
                <a:sym typeface="Source Sans Pro"/>
              </a:defRPr>
            </a:lvl6pPr>
            <a:lvl7pPr indent="0" lvl="6" marL="0" marR="0" rtl="0" algn="r">
              <a:spcBef>
                <a:spcPts val="0"/>
              </a:spcBef>
              <a:buNone/>
              <a:defRPr b="0" i="0" sz="3600" u="none" cap="none" strike="noStrike">
                <a:solidFill>
                  <a:schemeClr val="lt1"/>
                </a:solidFill>
                <a:latin typeface="Source Sans Pro"/>
                <a:ea typeface="Source Sans Pro"/>
                <a:cs typeface="Source Sans Pro"/>
                <a:sym typeface="Source Sans Pro"/>
              </a:defRPr>
            </a:lvl7pPr>
            <a:lvl8pPr indent="0" lvl="7" marL="0" marR="0" rtl="0" algn="r">
              <a:spcBef>
                <a:spcPts val="0"/>
              </a:spcBef>
              <a:buNone/>
              <a:defRPr b="0" i="0" sz="3600" u="none" cap="none" strike="noStrike">
                <a:solidFill>
                  <a:schemeClr val="lt1"/>
                </a:solidFill>
                <a:latin typeface="Source Sans Pro"/>
                <a:ea typeface="Source Sans Pro"/>
                <a:cs typeface="Source Sans Pro"/>
                <a:sym typeface="Source Sans Pro"/>
              </a:defRPr>
            </a:lvl8pPr>
            <a:lvl9pPr indent="0" lvl="8" marL="0" marR="0" rtl="0" algn="r">
              <a:spcBef>
                <a:spcPts val="0"/>
              </a:spcBef>
              <a:buNone/>
              <a:defRPr b="0" i="0" sz="36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66" name="Shape 66"/>
        <p:cNvGrpSpPr/>
        <p:nvPr/>
      </p:nvGrpSpPr>
      <p:grpSpPr>
        <a:xfrm>
          <a:off x="0" y="0"/>
          <a:ext cx="0" cy="0"/>
          <a:chOff x="0" y="0"/>
          <a:chExt cx="0" cy="0"/>
        </a:xfrm>
      </p:grpSpPr>
      <p:sp>
        <p:nvSpPr>
          <p:cNvPr id="67" name="Google Shape;67;p12"/>
          <p:cNvSpPr txBox="1"/>
          <p:nvPr>
            <p:ph type="title"/>
          </p:nvPr>
        </p:nvSpPr>
        <p:spPr>
          <a:xfrm>
            <a:off x="533398" y="458904"/>
            <a:ext cx="4079400" cy="871500"/>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1pPr>
            <a:lvl2pPr indent="0" lvl="1" rtl="0">
              <a:spcBef>
                <a:spcPts val="0"/>
              </a:spcBef>
              <a:spcAft>
                <a:spcPts val="0"/>
              </a:spcAft>
              <a:buSzPts val="3600"/>
              <a:buNone/>
              <a:defRPr sz="1800"/>
            </a:lvl2pPr>
            <a:lvl3pPr indent="0" lvl="2" rtl="0">
              <a:spcBef>
                <a:spcPts val="0"/>
              </a:spcBef>
              <a:spcAft>
                <a:spcPts val="0"/>
              </a:spcAft>
              <a:buSzPts val="3600"/>
              <a:buNone/>
              <a:defRPr sz="1800"/>
            </a:lvl3pPr>
            <a:lvl4pPr indent="0" lvl="3" rtl="0">
              <a:spcBef>
                <a:spcPts val="0"/>
              </a:spcBef>
              <a:spcAft>
                <a:spcPts val="0"/>
              </a:spcAft>
              <a:buSzPts val="3600"/>
              <a:buNone/>
              <a:defRPr sz="1800"/>
            </a:lvl4pPr>
            <a:lvl5pPr indent="0" lvl="4" rtl="0">
              <a:spcBef>
                <a:spcPts val="0"/>
              </a:spcBef>
              <a:spcAft>
                <a:spcPts val="0"/>
              </a:spcAft>
              <a:buSzPts val="3600"/>
              <a:buNone/>
              <a:defRPr sz="1800"/>
            </a:lvl5pPr>
            <a:lvl6pPr indent="0" lvl="5" rtl="0">
              <a:spcBef>
                <a:spcPts val="0"/>
              </a:spcBef>
              <a:spcAft>
                <a:spcPts val="0"/>
              </a:spcAft>
              <a:buSzPts val="3600"/>
              <a:buNone/>
              <a:defRPr sz="1800"/>
            </a:lvl6pPr>
            <a:lvl7pPr indent="0" lvl="6" rtl="0">
              <a:spcBef>
                <a:spcPts val="0"/>
              </a:spcBef>
              <a:spcAft>
                <a:spcPts val="0"/>
              </a:spcAft>
              <a:buSzPts val="3600"/>
              <a:buNone/>
              <a:defRPr sz="1800"/>
            </a:lvl7pPr>
            <a:lvl8pPr indent="0" lvl="7" rtl="0">
              <a:spcBef>
                <a:spcPts val="0"/>
              </a:spcBef>
              <a:spcAft>
                <a:spcPts val="0"/>
              </a:spcAft>
              <a:buSzPts val="3600"/>
              <a:buNone/>
              <a:defRPr sz="1800"/>
            </a:lvl8pPr>
            <a:lvl9pPr indent="0" lvl="8" rtl="0">
              <a:spcBef>
                <a:spcPts val="0"/>
              </a:spcBef>
              <a:spcAft>
                <a:spcPts val="0"/>
              </a:spcAft>
              <a:buSzPts val="3600"/>
              <a:buNone/>
              <a:defRPr sz="1800"/>
            </a:lvl9pPr>
          </a:lstStyle>
          <a:p/>
        </p:txBody>
      </p:sp>
      <p:sp>
        <p:nvSpPr>
          <p:cNvPr id="68" name="Google Shape;68;p12"/>
          <p:cNvSpPr txBox="1"/>
          <p:nvPr>
            <p:ph idx="1" type="body"/>
          </p:nvPr>
        </p:nvSpPr>
        <p:spPr>
          <a:xfrm>
            <a:off x="533398" y="1340892"/>
            <a:ext cx="4079400" cy="279030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600"/>
              </a:spcBef>
              <a:spcAft>
                <a:spcPts val="0"/>
              </a:spcAft>
              <a:buClr>
                <a:srgbClr val="6DB7D7"/>
              </a:buClr>
              <a:buSzPts val="2000"/>
              <a:buFont typeface="Noto Sans Symbols"/>
              <a:buNone/>
              <a:defRPr b="0" i="0" sz="1800" u="none" cap="none" strike="noStrike">
                <a:solidFill>
                  <a:srgbClr val="595959"/>
                </a:solidFill>
                <a:latin typeface="Source Sans Pro"/>
                <a:ea typeface="Source Sans Pro"/>
                <a:cs typeface="Source Sans Pro"/>
                <a:sym typeface="Source Sans Pro"/>
              </a:defRPr>
            </a:lvl1pPr>
            <a:lvl2pPr indent="-228600" lvl="1" marL="914400" marR="0" rtl="0" algn="l">
              <a:spcBef>
                <a:spcPts val="600"/>
              </a:spcBef>
              <a:spcAft>
                <a:spcPts val="0"/>
              </a:spcAft>
              <a:buClr>
                <a:srgbClr val="205C77"/>
              </a:buClr>
              <a:buSzPts val="1400"/>
              <a:buFont typeface="Noto Sans Symbols"/>
              <a:buNone/>
              <a:defRPr b="0" i="0" sz="1200" u="none" cap="none" strike="noStrike">
                <a:solidFill>
                  <a:srgbClr val="595959"/>
                </a:solidFill>
                <a:latin typeface="Source Sans Pro"/>
                <a:ea typeface="Source Sans Pro"/>
                <a:cs typeface="Source Sans Pro"/>
                <a:sym typeface="Source Sans Pro"/>
              </a:defRPr>
            </a:lvl2pPr>
            <a:lvl3pPr indent="-228600" lvl="2" marL="1371600" marR="0" rtl="0" algn="l">
              <a:spcBef>
                <a:spcPts val="600"/>
              </a:spcBef>
              <a:spcAft>
                <a:spcPts val="0"/>
              </a:spcAft>
              <a:buClr>
                <a:srgbClr val="6DB7D7"/>
              </a:buClr>
              <a:buSzPts val="1100"/>
              <a:buFont typeface="Noto Sans Symbols"/>
              <a:buNone/>
              <a:defRPr b="0" i="0" sz="1000" u="none" cap="none" strike="noStrike">
                <a:solidFill>
                  <a:srgbClr val="595959"/>
                </a:solidFill>
                <a:latin typeface="Source Sans Pro"/>
                <a:ea typeface="Source Sans Pro"/>
                <a:cs typeface="Source Sans Pro"/>
                <a:sym typeface="Source Sans Pro"/>
              </a:defRPr>
            </a:lvl3pPr>
            <a:lvl4pPr indent="-228600" lvl="3" marL="1828800" marR="0" rtl="0" algn="l">
              <a:spcBef>
                <a:spcPts val="600"/>
              </a:spcBef>
              <a:spcAft>
                <a:spcPts val="0"/>
              </a:spcAft>
              <a:buClr>
                <a:srgbClr val="205C77"/>
              </a:buClr>
              <a:buSzPts val="1000"/>
              <a:buFont typeface="Noto Sans Symbols"/>
              <a:buNone/>
              <a:defRPr b="0" i="0" sz="900" u="none" cap="none" strike="noStrike">
                <a:solidFill>
                  <a:srgbClr val="595959"/>
                </a:solidFill>
                <a:latin typeface="Source Sans Pro"/>
                <a:ea typeface="Source Sans Pro"/>
                <a:cs typeface="Source Sans Pro"/>
                <a:sym typeface="Source Sans Pro"/>
              </a:defRPr>
            </a:lvl4pPr>
            <a:lvl5pPr indent="-228600" lvl="4" marL="2286000" marR="0" rtl="0" algn="l">
              <a:spcBef>
                <a:spcPts val="600"/>
              </a:spcBef>
              <a:spcAft>
                <a:spcPts val="0"/>
              </a:spcAft>
              <a:buClr>
                <a:srgbClr val="6DB7D7"/>
              </a:buClr>
              <a:buSzPts val="1000"/>
              <a:buFont typeface="Noto Sans Symbols"/>
              <a:buNone/>
              <a:defRPr b="0" i="0" sz="900" u="none" cap="none" strike="noStrike">
                <a:solidFill>
                  <a:srgbClr val="595959"/>
                </a:solidFill>
                <a:latin typeface="Source Sans Pro"/>
                <a:ea typeface="Source Sans Pro"/>
                <a:cs typeface="Source Sans Pro"/>
                <a:sym typeface="Source Sans Pro"/>
              </a:defRPr>
            </a:lvl5pPr>
            <a:lvl6pPr indent="-228600" lvl="5" marL="2743200" marR="0" rtl="0" algn="l">
              <a:spcBef>
                <a:spcPts val="200"/>
              </a:spcBef>
              <a:spcAft>
                <a:spcPts val="0"/>
              </a:spcAft>
              <a:buClr>
                <a:schemeClr val="accent2"/>
              </a:buClr>
              <a:buSzPts val="1000"/>
              <a:buFont typeface="Noto Sans Symbols"/>
              <a:buNone/>
              <a:defRPr b="0" i="0" sz="900" u="none" cap="none" strike="noStrike">
                <a:solidFill>
                  <a:srgbClr val="595959"/>
                </a:solidFill>
                <a:latin typeface="Source Sans Pro"/>
                <a:ea typeface="Source Sans Pro"/>
                <a:cs typeface="Source Sans Pro"/>
                <a:sym typeface="Source Sans Pro"/>
              </a:defRPr>
            </a:lvl6pPr>
            <a:lvl7pPr indent="-228600" lvl="6" marL="3200400" marR="0" rtl="0" algn="l">
              <a:spcBef>
                <a:spcPts val="200"/>
              </a:spcBef>
              <a:spcAft>
                <a:spcPts val="0"/>
              </a:spcAft>
              <a:buClr>
                <a:srgbClr val="6DB7D7"/>
              </a:buClr>
              <a:buSzPts val="1000"/>
              <a:buFont typeface="Noto Sans Symbols"/>
              <a:buNone/>
              <a:defRPr b="0" i="0" sz="900" u="none" cap="none" strike="noStrike">
                <a:solidFill>
                  <a:srgbClr val="595959"/>
                </a:solidFill>
                <a:latin typeface="Source Sans Pro"/>
                <a:ea typeface="Source Sans Pro"/>
                <a:cs typeface="Source Sans Pro"/>
                <a:sym typeface="Source Sans Pro"/>
              </a:defRPr>
            </a:lvl7pPr>
            <a:lvl8pPr indent="-228600" lvl="7" marL="3657600" marR="0" rtl="0" algn="l">
              <a:spcBef>
                <a:spcPts val="200"/>
              </a:spcBef>
              <a:spcAft>
                <a:spcPts val="0"/>
              </a:spcAft>
              <a:buClr>
                <a:schemeClr val="accent2"/>
              </a:buClr>
              <a:buSzPts val="1000"/>
              <a:buFont typeface="Noto Sans Symbols"/>
              <a:buNone/>
              <a:defRPr b="0" i="0" sz="900" u="none" cap="none" strike="noStrike">
                <a:solidFill>
                  <a:srgbClr val="595959"/>
                </a:solidFill>
                <a:latin typeface="Source Sans Pro"/>
                <a:ea typeface="Source Sans Pro"/>
                <a:cs typeface="Source Sans Pro"/>
                <a:sym typeface="Source Sans Pro"/>
              </a:defRPr>
            </a:lvl8pPr>
            <a:lvl9pPr indent="-228600" lvl="8" marL="4114800" marR="0" rtl="0" algn="l">
              <a:spcBef>
                <a:spcPts val="200"/>
              </a:spcBef>
              <a:spcAft>
                <a:spcPts val="0"/>
              </a:spcAft>
              <a:buClr>
                <a:srgbClr val="6DB7D7"/>
              </a:buClr>
              <a:buSzPts val="1000"/>
              <a:buFont typeface="Noto Sans Symbols"/>
              <a:buNone/>
              <a:defRPr b="0" i="0" sz="900" u="none" cap="none" strike="noStrike">
                <a:solidFill>
                  <a:srgbClr val="595959"/>
                </a:solidFill>
                <a:latin typeface="Source Sans Pro"/>
                <a:ea typeface="Source Sans Pro"/>
                <a:cs typeface="Source Sans Pro"/>
                <a:sym typeface="Source Sans Pro"/>
              </a:defRPr>
            </a:lvl9pPr>
          </a:lstStyle>
          <a:p/>
        </p:txBody>
      </p:sp>
      <p:sp>
        <p:nvSpPr>
          <p:cNvPr id="69" name="Google Shape;69;p12"/>
          <p:cNvSpPr txBox="1"/>
          <p:nvPr>
            <p:ph idx="10" type="dt"/>
          </p:nvPr>
        </p:nvSpPr>
        <p:spPr>
          <a:xfrm>
            <a:off x="5629835" y="4706751"/>
            <a:ext cx="2133600" cy="2739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lt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70" name="Google Shape;70;p12"/>
          <p:cNvSpPr txBox="1"/>
          <p:nvPr>
            <p:ph idx="11" type="ftr"/>
          </p:nvPr>
        </p:nvSpPr>
        <p:spPr>
          <a:xfrm>
            <a:off x="264458" y="4706751"/>
            <a:ext cx="48408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lt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71" name="Google Shape;71;p12"/>
          <p:cNvSpPr txBox="1"/>
          <p:nvPr>
            <p:ph idx="12" type="sldNum"/>
          </p:nvPr>
        </p:nvSpPr>
        <p:spPr>
          <a:xfrm>
            <a:off x="7897906" y="4706751"/>
            <a:ext cx="990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3600" u="none" cap="none" strike="noStrike">
                <a:solidFill>
                  <a:schemeClr val="lt1"/>
                </a:solidFill>
                <a:latin typeface="Source Sans Pro"/>
                <a:ea typeface="Source Sans Pro"/>
                <a:cs typeface="Source Sans Pro"/>
                <a:sym typeface="Source Sans Pro"/>
              </a:defRPr>
            </a:lvl1pPr>
            <a:lvl2pPr indent="0" lvl="1" marL="0" marR="0" rtl="0" algn="r">
              <a:spcBef>
                <a:spcPts val="0"/>
              </a:spcBef>
              <a:buNone/>
              <a:defRPr b="0" i="0" sz="3600" u="none" cap="none" strike="noStrike">
                <a:solidFill>
                  <a:schemeClr val="lt1"/>
                </a:solidFill>
                <a:latin typeface="Source Sans Pro"/>
                <a:ea typeface="Source Sans Pro"/>
                <a:cs typeface="Source Sans Pro"/>
                <a:sym typeface="Source Sans Pro"/>
              </a:defRPr>
            </a:lvl2pPr>
            <a:lvl3pPr indent="0" lvl="2" marL="0" marR="0" rtl="0" algn="r">
              <a:spcBef>
                <a:spcPts val="0"/>
              </a:spcBef>
              <a:buNone/>
              <a:defRPr b="0" i="0" sz="3600" u="none" cap="none" strike="noStrike">
                <a:solidFill>
                  <a:schemeClr val="lt1"/>
                </a:solidFill>
                <a:latin typeface="Source Sans Pro"/>
                <a:ea typeface="Source Sans Pro"/>
                <a:cs typeface="Source Sans Pro"/>
                <a:sym typeface="Source Sans Pro"/>
              </a:defRPr>
            </a:lvl3pPr>
            <a:lvl4pPr indent="0" lvl="3" marL="0" marR="0" rtl="0" algn="r">
              <a:spcBef>
                <a:spcPts val="0"/>
              </a:spcBef>
              <a:buNone/>
              <a:defRPr b="0" i="0" sz="3600" u="none" cap="none" strike="noStrike">
                <a:solidFill>
                  <a:schemeClr val="lt1"/>
                </a:solidFill>
                <a:latin typeface="Source Sans Pro"/>
                <a:ea typeface="Source Sans Pro"/>
                <a:cs typeface="Source Sans Pro"/>
                <a:sym typeface="Source Sans Pro"/>
              </a:defRPr>
            </a:lvl4pPr>
            <a:lvl5pPr indent="0" lvl="4" marL="0" marR="0" rtl="0" algn="r">
              <a:spcBef>
                <a:spcPts val="0"/>
              </a:spcBef>
              <a:buNone/>
              <a:defRPr b="0" i="0" sz="3600" u="none" cap="none" strike="noStrike">
                <a:solidFill>
                  <a:schemeClr val="lt1"/>
                </a:solidFill>
                <a:latin typeface="Source Sans Pro"/>
                <a:ea typeface="Source Sans Pro"/>
                <a:cs typeface="Source Sans Pro"/>
                <a:sym typeface="Source Sans Pro"/>
              </a:defRPr>
            </a:lvl5pPr>
            <a:lvl6pPr indent="0" lvl="5" marL="0" marR="0" rtl="0" algn="r">
              <a:spcBef>
                <a:spcPts val="0"/>
              </a:spcBef>
              <a:buNone/>
              <a:defRPr b="0" i="0" sz="3600" u="none" cap="none" strike="noStrike">
                <a:solidFill>
                  <a:schemeClr val="lt1"/>
                </a:solidFill>
                <a:latin typeface="Source Sans Pro"/>
                <a:ea typeface="Source Sans Pro"/>
                <a:cs typeface="Source Sans Pro"/>
                <a:sym typeface="Source Sans Pro"/>
              </a:defRPr>
            </a:lvl6pPr>
            <a:lvl7pPr indent="0" lvl="6" marL="0" marR="0" rtl="0" algn="r">
              <a:spcBef>
                <a:spcPts val="0"/>
              </a:spcBef>
              <a:buNone/>
              <a:defRPr b="0" i="0" sz="3600" u="none" cap="none" strike="noStrike">
                <a:solidFill>
                  <a:schemeClr val="lt1"/>
                </a:solidFill>
                <a:latin typeface="Source Sans Pro"/>
                <a:ea typeface="Source Sans Pro"/>
                <a:cs typeface="Source Sans Pro"/>
                <a:sym typeface="Source Sans Pro"/>
              </a:defRPr>
            </a:lvl7pPr>
            <a:lvl8pPr indent="0" lvl="7" marL="0" marR="0" rtl="0" algn="r">
              <a:spcBef>
                <a:spcPts val="0"/>
              </a:spcBef>
              <a:buNone/>
              <a:defRPr b="0" i="0" sz="3600" u="none" cap="none" strike="noStrike">
                <a:solidFill>
                  <a:schemeClr val="lt1"/>
                </a:solidFill>
                <a:latin typeface="Source Sans Pro"/>
                <a:ea typeface="Source Sans Pro"/>
                <a:cs typeface="Source Sans Pro"/>
                <a:sym typeface="Source Sans Pro"/>
              </a:defRPr>
            </a:lvl8pPr>
            <a:lvl9pPr indent="0" lvl="8" marL="0" marR="0" rtl="0" algn="r">
              <a:spcBef>
                <a:spcPts val="0"/>
              </a:spcBef>
              <a:buNone/>
              <a:defRPr b="0" i="0" sz="36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
        <p:nvSpPr>
          <p:cNvPr id="72" name="Google Shape;72;p12"/>
          <p:cNvSpPr/>
          <p:nvPr>
            <p:ph idx="2" type="pic"/>
          </p:nvPr>
        </p:nvSpPr>
        <p:spPr>
          <a:xfrm>
            <a:off x="5090617" y="269544"/>
            <a:ext cx="3657600" cy="3988500"/>
          </a:xfrm>
          <a:prstGeom prst="rect">
            <a:avLst/>
          </a:prstGeom>
          <a:noFill/>
          <a:ln cap="flat" cmpd="sng" w="9525">
            <a:solidFill>
              <a:schemeClr val="lt1"/>
            </a:solidFill>
            <a:prstDash val="solid"/>
            <a:round/>
            <a:headEnd len="sm" w="sm" type="none"/>
            <a:tailEnd len="sm" w="sm" type="none"/>
          </a:ln>
          <a:effectLst>
            <a:outerShdw blurRad="63500" sx="100500" rotWithShape="0" algn="ctr" sy="100500">
              <a:srgbClr val="000000">
                <a:alpha val="49800"/>
              </a:srgbClr>
            </a:outerShdw>
          </a:effectLst>
        </p:spPr>
        <p:txBody>
          <a:bodyPr anchorCtr="0" anchor="t" bIns="91425" lIns="91425" spcFirstLastPara="1" rIns="91425" wrap="square" tIns="91425">
            <a:noAutofit/>
          </a:bodyPr>
          <a:lstStyle>
            <a:lvl1pPr indent="0" lvl="0" marL="0" marR="0" rtl="0" algn="l">
              <a:spcBef>
                <a:spcPts val="2000"/>
              </a:spcBef>
              <a:spcAft>
                <a:spcPts val="0"/>
              </a:spcAft>
              <a:buClr>
                <a:srgbClr val="6DB7D7"/>
              </a:buClr>
              <a:buSzPts val="3500"/>
              <a:buFont typeface="Noto Sans Symbols"/>
              <a:buNone/>
              <a:defRPr b="0" i="0" sz="3200" u="none" cap="none" strike="noStrike">
                <a:solidFill>
                  <a:srgbClr val="595959"/>
                </a:solidFill>
                <a:latin typeface="Source Sans Pro"/>
                <a:ea typeface="Source Sans Pro"/>
                <a:cs typeface="Source Sans Pro"/>
                <a:sym typeface="Source Sans Pro"/>
              </a:defRPr>
            </a:lvl1pPr>
            <a:lvl2pPr indent="0" lvl="1" marL="457200" marR="0" rtl="0" algn="l">
              <a:spcBef>
                <a:spcPts val="600"/>
              </a:spcBef>
              <a:spcAft>
                <a:spcPts val="0"/>
              </a:spcAft>
              <a:buClr>
                <a:srgbClr val="205C77"/>
              </a:buClr>
              <a:buSzPts val="3100"/>
              <a:buFont typeface="Noto Sans Symbols"/>
              <a:buNone/>
              <a:defRPr b="0" i="0" sz="2800" u="none" cap="none" strike="noStrike">
                <a:solidFill>
                  <a:srgbClr val="595959"/>
                </a:solidFill>
                <a:latin typeface="Source Sans Pro"/>
                <a:ea typeface="Source Sans Pro"/>
                <a:cs typeface="Source Sans Pro"/>
                <a:sym typeface="Source Sans Pro"/>
              </a:defRPr>
            </a:lvl2pPr>
            <a:lvl3pPr indent="0" lvl="2" marL="914400" marR="0" rtl="0" algn="l">
              <a:spcBef>
                <a:spcPts val="600"/>
              </a:spcBef>
              <a:spcAft>
                <a:spcPts val="0"/>
              </a:spcAft>
              <a:buClr>
                <a:srgbClr val="6DB7D7"/>
              </a:buClr>
              <a:buSzPts val="2600"/>
              <a:buFont typeface="Noto Sans Symbols"/>
              <a:buNone/>
              <a:defRPr b="0" i="0" sz="2400" u="none" cap="none" strike="noStrike">
                <a:solidFill>
                  <a:srgbClr val="595959"/>
                </a:solidFill>
                <a:latin typeface="Source Sans Pro"/>
                <a:ea typeface="Source Sans Pro"/>
                <a:cs typeface="Source Sans Pro"/>
                <a:sym typeface="Source Sans Pro"/>
              </a:defRPr>
            </a:lvl3pPr>
            <a:lvl4pPr indent="0" lvl="3" marL="1371600" marR="0" rtl="0" algn="l">
              <a:spcBef>
                <a:spcPts val="600"/>
              </a:spcBef>
              <a:spcAft>
                <a:spcPts val="0"/>
              </a:spcAft>
              <a:buClr>
                <a:srgbClr val="205C77"/>
              </a:buClr>
              <a:buSzPts val="2200"/>
              <a:buFont typeface="Noto Sans Symbols"/>
              <a:buNone/>
              <a:defRPr b="0" i="0" sz="2000" u="none" cap="none" strike="noStrike">
                <a:solidFill>
                  <a:srgbClr val="595959"/>
                </a:solidFill>
                <a:latin typeface="Source Sans Pro"/>
                <a:ea typeface="Source Sans Pro"/>
                <a:cs typeface="Source Sans Pro"/>
                <a:sym typeface="Source Sans Pro"/>
              </a:defRPr>
            </a:lvl4pPr>
            <a:lvl5pPr indent="0" lvl="4" marL="1828800" marR="0" rtl="0" algn="l">
              <a:spcBef>
                <a:spcPts val="600"/>
              </a:spcBef>
              <a:spcAft>
                <a:spcPts val="0"/>
              </a:spcAft>
              <a:buClr>
                <a:srgbClr val="6DB7D7"/>
              </a:buClr>
              <a:buSzPts val="2200"/>
              <a:buFont typeface="Noto Sans Symbols"/>
              <a:buNone/>
              <a:defRPr b="0" i="0" sz="2000" u="none" cap="none" strike="noStrike">
                <a:solidFill>
                  <a:srgbClr val="595959"/>
                </a:solidFill>
                <a:latin typeface="Source Sans Pro"/>
                <a:ea typeface="Source Sans Pro"/>
                <a:cs typeface="Source Sans Pro"/>
                <a:sym typeface="Source Sans Pro"/>
              </a:defRPr>
            </a:lvl5pPr>
            <a:lvl6pPr indent="0" lvl="5" marL="2286000" marR="0" rtl="0" algn="l">
              <a:spcBef>
                <a:spcPts val="400"/>
              </a:spcBef>
              <a:spcAft>
                <a:spcPts val="0"/>
              </a:spcAft>
              <a:buClr>
                <a:schemeClr val="accent2"/>
              </a:buClr>
              <a:buSzPts val="2200"/>
              <a:buFont typeface="Noto Sans Symbols"/>
              <a:buNone/>
              <a:defRPr b="0" i="0" sz="2000" u="none" cap="none" strike="noStrike">
                <a:solidFill>
                  <a:srgbClr val="595959"/>
                </a:solidFill>
                <a:latin typeface="Source Sans Pro"/>
                <a:ea typeface="Source Sans Pro"/>
                <a:cs typeface="Source Sans Pro"/>
                <a:sym typeface="Source Sans Pro"/>
              </a:defRPr>
            </a:lvl6pPr>
            <a:lvl7pPr indent="0" lvl="6" marL="2743200" marR="0" rtl="0" algn="l">
              <a:spcBef>
                <a:spcPts val="400"/>
              </a:spcBef>
              <a:spcAft>
                <a:spcPts val="0"/>
              </a:spcAft>
              <a:buClr>
                <a:srgbClr val="6DB7D7"/>
              </a:buClr>
              <a:buSzPts val="2200"/>
              <a:buFont typeface="Noto Sans Symbols"/>
              <a:buNone/>
              <a:defRPr b="0" i="0" sz="2000" u="none" cap="none" strike="noStrike">
                <a:solidFill>
                  <a:srgbClr val="595959"/>
                </a:solidFill>
                <a:latin typeface="Source Sans Pro"/>
                <a:ea typeface="Source Sans Pro"/>
                <a:cs typeface="Source Sans Pro"/>
                <a:sym typeface="Source Sans Pro"/>
              </a:defRPr>
            </a:lvl7pPr>
            <a:lvl8pPr indent="0" lvl="7" marL="3200400" marR="0" rtl="0" algn="l">
              <a:spcBef>
                <a:spcPts val="400"/>
              </a:spcBef>
              <a:spcAft>
                <a:spcPts val="0"/>
              </a:spcAft>
              <a:buClr>
                <a:schemeClr val="accent2"/>
              </a:buClr>
              <a:buSzPts val="2200"/>
              <a:buFont typeface="Noto Sans Symbols"/>
              <a:buNone/>
              <a:defRPr b="0" i="0" sz="2000" u="none" cap="none" strike="noStrike">
                <a:solidFill>
                  <a:srgbClr val="595959"/>
                </a:solidFill>
                <a:latin typeface="Source Sans Pro"/>
                <a:ea typeface="Source Sans Pro"/>
                <a:cs typeface="Source Sans Pro"/>
                <a:sym typeface="Source Sans Pro"/>
              </a:defRPr>
            </a:lvl8pPr>
            <a:lvl9pPr indent="0" lvl="8" marL="3657600" marR="0" rtl="0" algn="l">
              <a:spcBef>
                <a:spcPts val="400"/>
              </a:spcBef>
              <a:spcAft>
                <a:spcPts val="0"/>
              </a:spcAft>
              <a:buClr>
                <a:srgbClr val="6DB7D7"/>
              </a:buClr>
              <a:buSzPts val="2200"/>
              <a:buFont typeface="Noto Sans Symbols"/>
              <a:buNone/>
              <a:defRPr b="0" i="0" sz="2000" u="none" cap="none" strike="noStrike">
                <a:solidFill>
                  <a:srgbClr val="595959"/>
                </a:solidFill>
                <a:latin typeface="Source Sans Pro"/>
                <a:ea typeface="Source Sans Pro"/>
                <a:cs typeface="Source Sans Pro"/>
                <a:sym typeface="Source Sans Pro"/>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13"/>
          <p:cNvSpPr txBox="1"/>
          <p:nvPr>
            <p:ph type="title"/>
          </p:nvPr>
        </p:nvSpPr>
        <p:spPr>
          <a:xfrm>
            <a:off x="90050" y="80675"/>
            <a:ext cx="9003900" cy="594600"/>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Clr>
                <a:schemeClr val="accent1"/>
              </a:buClr>
              <a:buSzPts val="4600"/>
              <a:buFont typeface="Source Sans Pro"/>
              <a:buNone/>
              <a:defRPr b="0" i="0" sz="4600" u="none" cap="none" strike="noStrike">
                <a:solidFill>
                  <a:schemeClr val="accent1"/>
                </a:solidFill>
                <a:latin typeface="Source Sans Pro"/>
                <a:ea typeface="Source Sans Pro"/>
                <a:cs typeface="Source Sans Pro"/>
                <a:sym typeface="Source Sans Pro"/>
              </a:defRPr>
            </a:lvl1pPr>
            <a:lvl2pPr indent="0" lvl="1" rtl="0">
              <a:spcBef>
                <a:spcPts val="0"/>
              </a:spcBef>
              <a:spcAft>
                <a:spcPts val="0"/>
              </a:spcAft>
              <a:buSzPts val="3600"/>
              <a:buNone/>
              <a:defRPr sz="1800"/>
            </a:lvl2pPr>
            <a:lvl3pPr indent="0" lvl="2" rtl="0">
              <a:spcBef>
                <a:spcPts val="0"/>
              </a:spcBef>
              <a:spcAft>
                <a:spcPts val="0"/>
              </a:spcAft>
              <a:buSzPts val="3600"/>
              <a:buNone/>
              <a:defRPr sz="1800"/>
            </a:lvl3pPr>
            <a:lvl4pPr indent="0" lvl="3" rtl="0">
              <a:spcBef>
                <a:spcPts val="0"/>
              </a:spcBef>
              <a:spcAft>
                <a:spcPts val="0"/>
              </a:spcAft>
              <a:buSzPts val="3600"/>
              <a:buNone/>
              <a:defRPr sz="1800"/>
            </a:lvl4pPr>
            <a:lvl5pPr indent="0" lvl="4" rtl="0">
              <a:spcBef>
                <a:spcPts val="0"/>
              </a:spcBef>
              <a:spcAft>
                <a:spcPts val="0"/>
              </a:spcAft>
              <a:buSzPts val="3600"/>
              <a:buNone/>
              <a:defRPr sz="1800"/>
            </a:lvl5pPr>
            <a:lvl6pPr indent="0" lvl="5" rtl="0">
              <a:spcBef>
                <a:spcPts val="0"/>
              </a:spcBef>
              <a:spcAft>
                <a:spcPts val="0"/>
              </a:spcAft>
              <a:buSzPts val="3600"/>
              <a:buNone/>
              <a:defRPr sz="1800"/>
            </a:lvl6pPr>
            <a:lvl7pPr indent="0" lvl="6" rtl="0">
              <a:spcBef>
                <a:spcPts val="0"/>
              </a:spcBef>
              <a:spcAft>
                <a:spcPts val="0"/>
              </a:spcAft>
              <a:buSzPts val="3600"/>
              <a:buNone/>
              <a:defRPr sz="1800"/>
            </a:lvl7pPr>
            <a:lvl8pPr indent="0" lvl="7" rtl="0">
              <a:spcBef>
                <a:spcPts val="0"/>
              </a:spcBef>
              <a:spcAft>
                <a:spcPts val="0"/>
              </a:spcAft>
              <a:buSzPts val="3600"/>
              <a:buNone/>
              <a:defRPr sz="1800"/>
            </a:lvl8pPr>
            <a:lvl9pPr indent="0" lvl="8" rtl="0">
              <a:spcBef>
                <a:spcPts val="0"/>
              </a:spcBef>
              <a:spcAft>
                <a:spcPts val="0"/>
              </a:spcAft>
              <a:buSzPts val="3600"/>
              <a:buNone/>
              <a:defRPr sz="1800"/>
            </a:lvl9pPr>
          </a:lstStyle>
          <a:p/>
        </p:txBody>
      </p:sp>
      <p:sp>
        <p:nvSpPr>
          <p:cNvPr id="75" name="Google Shape;75;p13"/>
          <p:cNvSpPr txBox="1"/>
          <p:nvPr>
            <p:ph idx="1" type="body"/>
          </p:nvPr>
        </p:nvSpPr>
        <p:spPr>
          <a:xfrm rot="5400000">
            <a:off x="2941651" y="-1192349"/>
            <a:ext cx="3257400" cy="8042400"/>
          </a:xfrm>
          <a:prstGeom prst="rect">
            <a:avLst/>
          </a:prstGeom>
          <a:noFill/>
          <a:ln>
            <a:noFill/>
          </a:ln>
        </p:spPr>
        <p:txBody>
          <a:bodyPr anchorCtr="0" anchor="t" bIns="91425" lIns="91425" spcFirstLastPara="1" rIns="91425" wrap="square" tIns="91425">
            <a:noAutofit/>
          </a:bodyPr>
          <a:lstStyle>
            <a:lvl1pPr indent="-393700" lvl="0" marL="457200" marR="0" rtl="0" algn="l">
              <a:spcBef>
                <a:spcPts val="2000"/>
              </a:spcBef>
              <a:spcAft>
                <a:spcPts val="0"/>
              </a:spcAft>
              <a:buClr>
                <a:srgbClr val="6DB7D7"/>
              </a:buClr>
              <a:buSzPts val="2600"/>
              <a:buFont typeface="Noto Sans Symbols"/>
              <a:buChar char="●"/>
              <a:defRPr b="0" i="0" sz="2400" u="none" cap="none" strike="noStrike">
                <a:solidFill>
                  <a:srgbClr val="595959"/>
                </a:solidFill>
                <a:latin typeface="Source Sans Pro"/>
                <a:ea typeface="Source Sans Pro"/>
                <a:cs typeface="Source Sans Pro"/>
                <a:sym typeface="Source Sans Pro"/>
              </a:defRPr>
            </a:lvl1pPr>
            <a:lvl2pPr indent="-381000" lvl="1" marL="914400" marR="0" rtl="0" algn="l">
              <a:spcBef>
                <a:spcPts val="600"/>
              </a:spcBef>
              <a:spcAft>
                <a:spcPts val="0"/>
              </a:spcAft>
              <a:buClr>
                <a:srgbClr val="205C77"/>
              </a:buClr>
              <a:buSzPts val="2400"/>
              <a:buFont typeface="Noto Sans Symbols"/>
              <a:buChar char="●"/>
              <a:defRPr b="0" i="0" sz="2200" u="none" cap="none" strike="noStrike">
                <a:solidFill>
                  <a:srgbClr val="595959"/>
                </a:solidFill>
                <a:latin typeface="Source Sans Pro"/>
                <a:ea typeface="Source Sans Pro"/>
                <a:cs typeface="Source Sans Pro"/>
                <a:sym typeface="Source Sans Pro"/>
              </a:defRPr>
            </a:lvl2pPr>
            <a:lvl3pPr indent="-368300" lvl="2" marL="1371600" marR="0" rtl="0" algn="l">
              <a:spcBef>
                <a:spcPts val="600"/>
              </a:spcBef>
              <a:spcAft>
                <a:spcPts val="0"/>
              </a:spcAft>
              <a:buClr>
                <a:srgbClr val="6DB7D7"/>
              </a:buClr>
              <a:buSzPts val="2200"/>
              <a:buFont typeface="Noto Sans Symbols"/>
              <a:buChar char="●"/>
              <a:defRPr b="0" i="0" sz="2000" u="none" cap="none" strike="noStrike">
                <a:solidFill>
                  <a:srgbClr val="595959"/>
                </a:solidFill>
                <a:latin typeface="Source Sans Pro"/>
                <a:ea typeface="Source Sans Pro"/>
                <a:cs typeface="Source Sans Pro"/>
                <a:sym typeface="Source Sans Pro"/>
              </a:defRPr>
            </a:lvl3pPr>
            <a:lvl4pPr indent="-355600" lvl="3" marL="1828800" marR="0" rtl="0" algn="l">
              <a:spcBef>
                <a:spcPts val="600"/>
              </a:spcBef>
              <a:spcAft>
                <a:spcPts val="0"/>
              </a:spcAft>
              <a:buClr>
                <a:srgbClr val="205C7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4pPr>
            <a:lvl5pPr indent="-355600" lvl="4" marL="2286000" marR="0" rtl="0" algn="l">
              <a:spcBef>
                <a:spcPts val="600"/>
              </a:spcBef>
              <a:spcAft>
                <a:spcPts val="0"/>
              </a:spcAft>
              <a:buClr>
                <a:srgbClr val="6DB7D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5pPr>
            <a:lvl6pPr indent="-355600" lvl="5" marL="2743200" marR="0" rtl="0" algn="l">
              <a:spcBef>
                <a:spcPts val="400"/>
              </a:spcBef>
              <a:spcAft>
                <a:spcPts val="0"/>
              </a:spcAft>
              <a:buClr>
                <a:schemeClr val="accent2"/>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6pPr>
            <a:lvl7pPr indent="-355600" lvl="6" marL="3200400" marR="0" rtl="0" algn="l">
              <a:spcBef>
                <a:spcPts val="400"/>
              </a:spcBef>
              <a:spcAft>
                <a:spcPts val="0"/>
              </a:spcAft>
              <a:buClr>
                <a:srgbClr val="6DB7D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7pPr>
            <a:lvl8pPr indent="-355600" lvl="7" marL="3657600" marR="0" rtl="0" algn="l">
              <a:spcBef>
                <a:spcPts val="400"/>
              </a:spcBef>
              <a:spcAft>
                <a:spcPts val="0"/>
              </a:spcAft>
              <a:buClr>
                <a:schemeClr val="accent2"/>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8pPr>
            <a:lvl9pPr indent="-355600" lvl="8" marL="4114800" marR="0" rtl="0" algn="l">
              <a:spcBef>
                <a:spcPts val="400"/>
              </a:spcBef>
              <a:spcAft>
                <a:spcPts val="0"/>
              </a:spcAft>
              <a:buClr>
                <a:srgbClr val="6DB7D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9pPr>
          </a:lstStyle>
          <a:p/>
        </p:txBody>
      </p:sp>
      <p:sp>
        <p:nvSpPr>
          <p:cNvPr id="76" name="Google Shape;76;p13"/>
          <p:cNvSpPr txBox="1"/>
          <p:nvPr>
            <p:ph idx="10" type="dt"/>
          </p:nvPr>
        </p:nvSpPr>
        <p:spPr>
          <a:xfrm>
            <a:off x="5629835" y="4706751"/>
            <a:ext cx="2133600" cy="2739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lt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77" name="Google Shape;77;p13"/>
          <p:cNvSpPr txBox="1"/>
          <p:nvPr>
            <p:ph idx="11" type="ftr"/>
          </p:nvPr>
        </p:nvSpPr>
        <p:spPr>
          <a:xfrm>
            <a:off x="264458" y="4706751"/>
            <a:ext cx="48408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lt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78" name="Google Shape;78;p13"/>
          <p:cNvSpPr txBox="1"/>
          <p:nvPr>
            <p:ph idx="12" type="sldNum"/>
          </p:nvPr>
        </p:nvSpPr>
        <p:spPr>
          <a:xfrm>
            <a:off x="7897906" y="4706751"/>
            <a:ext cx="990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3600" u="none" cap="none" strike="noStrike">
                <a:solidFill>
                  <a:schemeClr val="lt1"/>
                </a:solidFill>
                <a:latin typeface="Source Sans Pro"/>
                <a:ea typeface="Source Sans Pro"/>
                <a:cs typeface="Source Sans Pro"/>
                <a:sym typeface="Source Sans Pro"/>
              </a:defRPr>
            </a:lvl1pPr>
            <a:lvl2pPr indent="0" lvl="1" marL="0" marR="0" rtl="0" algn="r">
              <a:spcBef>
                <a:spcPts val="0"/>
              </a:spcBef>
              <a:buNone/>
              <a:defRPr b="0" i="0" sz="3600" u="none" cap="none" strike="noStrike">
                <a:solidFill>
                  <a:schemeClr val="lt1"/>
                </a:solidFill>
                <a:latin typeface="Source Sans Pro"/>
                <a:ea typeface="Source Sans Pro"/>
                <a:cs typeface="Source Sans Pro"/>
                <a:sym typeface="Source Sans Pro"/>
              </a:defRPr>
            </a:lvl2pPr>
            <a:lvl3pPr indent="0" lvl="2" marL="0" marR="0" rtl="0" algn="r">
              <a:spcBef>
                <a:spcPts val="0"/>
              </a:spcBef>
              <a:buNone/>
              <a:defRPr b="0" i="0" sz="3600" u="none" cap="none" strike="noStrike">
                <a:solidFill>
                  <a:schemeClr val="lt1"/>
                </a:solidFill>
                <a:latin typeface="Source Sans Pro"/>
                <a:ea typeface="Source Sans Pro"/>
                <a:cs typeface="Source Sans Pro"/>
                <a:sym typeface="Source Sans Pro"/>
              </a:defRPr>
            </a:lvl3pPr>
            <a:lvl4pPr indent="0" lvl="3" marL="0" marR="0" rtl="0" algn="r">
              <a:spcBef>
                <a:spcPts val="0"/>
              </a:spcBef>
              <a:buNone/>
              <a:defRPr b="0" i="0" sz="3600" u="none" cap="none" strike="noStrike">
                <a:solidFill>
                  <a:schemeClr val="lt1"/>
                </a:solidFill>
                <a:latin typeface="Source Sans Pro"/>
                <a:ea typeface="Source Sans Pro"/>
                <a:cs typeface="Source Sans Pro"/>
                <a:sym typeface="Source Sans Pro"/>
              </a:defRPr>
            </a:lvl4pPr>
            <a:lvl5pPr indent="0" lvl="4" marL="0" marR="0" rtl="0" algn="r">
              <a:spcBef>
                <a:spcPts val="0"/>
              </a:spcBef>
              <a:buNone/>
              <a:defRPr b="0" i="0" sz="3600" u="none" cap="none" strike="noStrike">
                <a:solidFill>
                  <a:schemeClr val="lt1"/>
                </a:solidFill>
                <a:latin typeface="Source Sans Pro"/>
                <a:ea typeface="Source Sans Pro"/>
                <a:cs typeface="Source Sans Pro"/>
                <a:sym typeface="Source Sans Pro"/>
              </a:defRPr>
            </a:lvl5pPr>
            <a:lvl6pPr indent="0" lvl="5" marL="0" marR="0" rtl="0" algn="r">
              <a:spcBef>
                <a:spcPts val="0"/>
              </a:spcBef>
              <a:buNone/>
              <a:defRPr b="0" i="0" sz="3600" u="none" cap="none" strike="noStrike">
                <a:solidFill>
                  <a:schemeClr val="lt1"/>
                </a:solidFill>
                <a:latin typeface="Source Sans Pro"/>
                <a:ea typeface="Source Sans Pro"/>
                <a:cs typeface="Source Sans Pro"/>
                <a:sym typeface="Source Sans Pro"/>
              </a:defRPr>
            </a:lvl6pPr>
            <a:lvl7pPr indent="0" lvl="6" marL="0" marR="0" rtl="0" algn="r">
              <a:spcBef>
                <a:spcPts val="0"/>
              </a:spcBef>
              <a:buNone/>
              <a:defRPr b="0" i="0" sz="3600" u="none" cap="none" strike="noStrike">
                <a:solidFill>
                  <a:schemeClr val="lt1"/>
                </a:solidFill>
                <a:latin typeface="Source Sans Pro"/>
                <a:ea typeface="Source Sans Pro"/>
                <a:cs typeface="Source Sans Pro"/>
                <a:sym typeface="Source Sans Pro"/>
              </a:defRPr>
            </a:lvl7pPr>
            <a:lvl8pPr indent="0" lvl="7" marL="0" marR="0" rtl="0" algn="r">
              <a:spcBef>
                <a:spcPts val="0"/>
              </a:spcBef>
              <a:buNone/>
              <a:defRPr b="0" i="0" sz="3600" u="none" cap="none" strike="noStrike">
                <a:solidFill>
                  <a:schemeClr val="lt1"/>
                </a:solidFill>
                <a:latin typeface="Source Sans Pro"/>
                <a:ea typeface="Source Sans Pro"/>
                <a:cs typeface="Source Sans Pro"/>
                <a:sym typeface="Source Sans Pro"/>
              </a:defRPr>
            </a:lvl8pPr>
            <a:lvl9pPr indent="0" lvl="8" marL="0" marR="0" rtl="0" algn="r">
              <a:spcBef>
                <a:spcPts val="0"/>
              </a:spcBef>
              <a:buNone/>
              <a:defRPr b="0" i="0" sz="36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14"/>
          <p:cNvSpPr txBox="1"/>
          <p:nvPr>
            <p:ph type="title"/>
          </p:nvPr>
        </p:nvSpPr>
        <p:spPr>
          <a:xfrm rot="5400000">
            <a:off x="6041092" y="1604926"/>
            <a:ext cx="4181400" cy="1524000"/>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Clr>
                <a:schemeClr val="accent1"/>
              </a:buClr>
              <a:buSzPts val="4600"/>
              <a:buFont typeface="Source Sans Pro"/>
              <a:buNone/>
              <a:defRPr b="0" i="0" sz="4600" u="none" cap="none" strike="noStrike">
                <a:solidFill>
                  <a:schemeClr val="accent1"/>
                </a:solidFill>
                <a:latin typeface="Source Sans Pro"/>
                <a:ea typeface="Source Sans Pro"/>
                <a:cs typeface="Source Sans Pro"/>
                <a:sym typeface="Source Sans Pro"/>
              </a:defRPr>
            </a:lvl1pPr>
            <a:lvl2pPr indent="0" lvl="1" rtl="0">
              <a:spcBef>
                <a:spcPts val="0"/>
              </a:spcBef>
              <a:spcAft>
                <a:spcPts val="0"/>
              </a:spcAft>
              <a:buSzPts val="3600"/>
              <a:buNone/>
              <a:defRPr sz="1800"/>
            </a:lvl2pPr>
            <a:lvl3pPr indent="0" lvl="2" rtl="0">
              <a:spcBef>
                <a:spcPts val="0"/>
              </a:spcBef>
              <a:spcAft>
                <a:spcPts val="0"/>
              </a:spcAft>
              <a:buSzPts val="3600"/>
              <a:buNone/>
              <a:defRPr sz="1800"/>
            </a:lvl3pPr>
            <a:lvl4pPr indent="0" lvl="3" rtl="0">
              <a:spcBef>
                <a:spcPts val="0"/>
              </a:spcBef>
              <a:spcAft>
                <a:spcPts val="0"/>
              </a:spcAft>
              <a:buSzPts val="3600"/>
              <a:buNone/>
              <a:defRPr sz="1800"/>
            </a:lvl4pPr>
            <a:lvl5pPr indent="0" lvl="4" rtl="0">
              <a:spcBef>
                <a:spcPts val="0"/>
              </a:spcBef>
              <a:spcAft>
                <a:spcPts val="0"/>
              </a:spcAft>
              <a:buSzPts val="3600"/>
              <a:buNone/>
              <a:defRPr sz="1800"/>
            </a:lvl5pPr>
            <a:lvl6pPr indent="0" lvl="5" rtl="0">
              <a:spcBef>
                <a:spcPts val="0"/>
              </a:spcBef>
              <a:spcAft>
                <a:spcPts val="0"/>
              </a:spcAft>
              <a:buSzPts val="3600"/>
              <a:buNone/>
              <a:defRPr sz="1800"/>
            </a:lvl6pPr>
            <a:lvl7pPr indent="0" lvl="6" rtl="0">
              <a:spcBef>
                <a:spcPts val="0"/>
              </a:spcBef>
              <a:spcAft>
                <a:spcPts val="0"/>
              </a:spcAft>
              <a:buSzPts val="3600"/>
              <a:buNone/>
              <a:defRPr sz="1800"/>
            </a:lvl7pPr>
            <a:lvl8pPr indent="0" lvl="7" rtl="0">
              <a:spcBef>
                <a:spcPts val="0"/>
              </a:spcBef>
              <a:spcAft>
                <a:spcPts val="0"/>
              </a:spcAft>
              <a:buSzPts val="3600"/>
              <a:buNone/>
              <a:defRPr sz="1800"/>
            </a:lvl8pPr>
            <a:lvl9pPr indent="0" lvl="8" rtl="0">
              <a:spcBef>
                <a:spcPts val="0"/>
              </a:spcBef>
              <a:spcAft>
                <a:spcPts val="0"/>
              </a:spcAft>
              <a:buSzPts val="3600"/>
              <a:buNone/>
              <a:defRPr sz="1800"/>
            </a:lvl9pPr>
          </a:lstStyle>
          <a:p/>
        </p:txBody>
      </p:sp>
      <p:sp>
        <p:nvSpPr>
          <p:cNvPr id="81" name="Google Shape;81;p14"/>
          <p:cNvSpPr txBox="1"/>
          <p:nvPr>
            <p:ph idx="1" type="body"/>
          </p:nvPr>
        </p:nvSpPr>
        <p:spPr>
          <a:xfrm rot="5400000">
            <a:off x="1803450" y="-977924"/>
            <a:ext cx="4181400" cy="6689700"/>
          </a:xfrm>
          <a:prstGeom prst="rect">
            <a:avLst/>
          </a:prstGeom>
          <a:noFill/>
          <a:ln>
            <a:noFill/>
          </a:ln>
        </p:spPr>
        <p:txBody>
          <a:bodyPr anchorCtr="0" anchor="t" bIns="91425" lIns="91425" spcFirstLastPara="1" rIns="91425" wrap="square" tIns="91425">
            <a:noAutofit/>
          </a:bodyPr>
          <a:lstStyle>
            <a:lvl1pPr indent="-393700" lvl="0" marL="457200" marR="0" rtl="0" algn="l">
              <a:spcBef>
                <a:spcPts val="2000"/>
              </a:spcBef>
              <a:spcAft>
                <a:spcPts val="0"/>
              </a:spcAft>
              <a:buClr>
                <a:srgbClr val="6DB7D7"/>
              </a:buClr>
              <a:buSzPts val="2600"/>
              <a:buFont typeface="Noto Sans Symbols"/>
              <a:buChar char="●"/>
              <a:defRPr b="0" i="0" sz="2400" u="none" cap="none" strike="noStrike">
                <a:solidFill>
                  <a:srgbClr val="595959"/>
                </a:solidFill>
                <a:latin typeface="Source Sans Pro"/>
                <a:ea typeface="Source Sans Pro"/>
                <a:cs typeface="Source Sans Pro"/>
                <a:sym typeface="Source Sans Pro"/>
              </a:defRPr>
            </a:lvl1pPr>
            <a:lvl2pPr indent="-381000" lvl="1" marL="914400" marR="0" rtl="0" algn="l">
              <a:spcBef>
                <a:spcPts val="600"/>
              </a:spcBef>
              <a:spcAft>
                <a:spcPts val="0"/>
              </a:spcAft>
              <a:buClr>
                <a:srgbClr val="205C77"/>
              </a:buClr>
              <a:buSzPts val="2400"/>
              <a:buFont typeface="Noto Sans Symbols"/>
              <a:buChar char="●"/>
              <a:defRPr b="0" i="0" sz="2200" u="none" cap="none" strike="noStrike">
                <a:solidFill>
                  <a:srgbClr val="595959"/>
                </a:solidFill>
                <a:latin typeface="Source Sans Pro"/>
                <a:ea typeface="Source Sans Pro"/>
                <a:cs typeface="Source Sans Pro"/>
                <a:sym typeface="Source Sans Pro"/>
              </a:defRPr>
            </a:lvl2pPr>
            <a:lvl3pPr indent="-368300" lvl="2" marL="1371600" marR="0" rtl="0" algn="l">
              <a:spcBef>
                <a:spcPts val="600"/>
              </a:spcBef>
              <a:spcAft>
                <a:spcPts val="0"/>
              </a:spcAft>
              <a:buClr>
                <a:srgbClr val="6DB7D7"/>
              </a:buClr>
              <a:buSzPts val="2200"/>
              <a:buFont typeface="Noto Sans Symbols"/>
              <a:buChar char="●"/>
              <a:defRPr b="0" i="0" sz="2000" u="none" cap="none" strike="noStrike">
                <a:solidFill>
                  <a:srgbClr val="595959"/>
                </a:solidFill>
                <a:latin typeface="Source Sans Pro"/>
                <a:ea typeface="Source Sans Pro"/>
                <a:cs typeface="Source Sans Pro"/>
                <a:sym typeface="Source Sans Pro"/>
              </a:defRPr>
            </a:lvl3pPr>
            <a:lvl4pPr indent="-355600" lvl="3" marL="1828800" marR="0" rtl="0" algn="l">
              <a:spcBef>
                <a:spcPts val="600"/>
              </a:spcBef>
              <a:spcAft>
                <a:spcPts val="0"/>
              </a:spcAft>
              <a:buClr>
                <a:srgbClr val="205C7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4pPr>
            <a:lvl5pPr indent="-355600" lvl="4" marL="2286000" marR="0" rtl="0" algn="l">
              <a:spcBef>
                <a:spcPts val="600"/>
              </a:spcBef>
              <a:spcAft>
                <a:spcPts val="0"/>
              </a:spcAft>
              <a:buClr>
                <a:srgbClr val="6DB7D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5pPr>
            <a:lvl6pPr indent="-355600" lvl="5" marL="2743200" marR="0" rtl="0" algn="l">
              <a:spcBef>
                <a:spcPts val="400"/>
              </a:spcBef>
              <a:spcAft>
                <a:spcPts val="0"/>
              </a:spcAft>
              <a:buClr>
                <a:schemeClr val="accent2"/>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6pPr>
            <a:lvl7pPr indent="-355600" lvl="6" marL="3200400" marR="0" rtl="0" algn="l">
              <a:spcBef>
                <a:spcPts val="400"/>
              </a:spcBef>
              <a:spcAft>
                <a:spcPts val="0"/>
              </a:spcAft>
              <a:buClr>
                <a:srgbClr val="6DB7D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7pPr>
            <a:lvl8pPr indent="-355600" lvl="7" marL="3657600" marR="0" rtl="0" algn="l">
              <a:spcBef>
                <a:spcPts val="400"/>
              </a:spcBef>
              <a:spcAft>
                <a:spcPts val="0"/>
              </a:spcAft>
              <a:buClr>
                <a:schemeClr val="accent2"/>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8pPr>
            <a:lvl9pPr indent="-355600" lvl="8" marL="4114800" marR="0" rtl="0" algn="l">
              <a:spcBef>
                <a:spcPts val="400"/>
              </a:spcBef>
              <a:spcAft>
                <a:spcPts val="0"/>
              </a:spcAft>
              <a:buClr>
                <a:srgbClr val="6DB7D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9pPr>
          </a:lstStyle>
          <a:p/>
        </p:txBody>
      </p:sp>
      <p:sp>
        <p:nvSpPr>
          <p:cNvPr id="82" name="Google Shape;82;p14"/>
          <p:cNvSpPr txBox="1"/>
          <p:nvPr>
            <p:ph idx="10" type="dt"/>
          </p:nvPr>
        </p:nvSpPr>
        <p:spPr>
          <a:xfrm>
            <a:off x="5629835" y="4706751"/>
            <a:ext cx="2133600" cy="2739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lt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83" name="Google Shape;83;p14"/>
          <p:cNvSpPr txBox="1"/>
          <p:nvPr>
            <p:ph idx="11" type="ftr"/>
          </p:nvPr>
        </p:nvSpPr>
        <p:spPr>
          <a:xfrm>
            <a:off x="264458" y="4706751"/>
            <a:ext cx="48408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lt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84" name="Google Shape;84;p14"/>
          <p:cNvSpPr txBox="1"/>
          <p:nvPr>
            <p:ph idx="12" type="sldNum"/>
          </p:nvPr>
        </p:nvSpPr>
        <p:spPr>
          <a:xfrm>
            <a:off x="7897906" y="4706751"/>
            <a:ext cx="990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3600" u="none" cap="none" strike="noStrike">
                <a:solidFill>
                  <a:schemeClr val="lt1"/>
                </a:solidFill>
                <a:latin typeface="Source Sans Pro"/>
                <a:ea typeface="Source Sans Pro"/>
                <a:cs typeface="Source Sans Pro"/>
                <a:sym typeface="Source Sans Pro"/>
              </a:defRPr>
            </a:lvl1pPr>
            <a:lvl2pPr indent="0" lvl="1" marL="0" marR="0" rtl="0" algn="r">
              <a:spcBef>
                <a:spcPts val="0"/>
              </a:spcBef>
              <a:buNone/>
              <a:defRPr b="0" i="0" sz="3600" u="none" cap="none" strike="noStrike">
                <a:solidFill>
                  <a:schemeClr val="lt1"/>
                </a:solidFill>
                <a:latin typeface="Source Sans Pro"/>
                <a:ea typeface="Source Sans Pro"/>
                <a:cs typeface="Source Sans Pro"/>
                <a:sym typeface="Source Sans Pro"/>
              </a:defRPr>
            </a:lvl2pPr>
            <a:lvl3pPr indent="0" lvl="2" marL="0" marR="0" rtl="0" algn="r">
              <a:spcBef>
                <a:spcPts val="0"/>
              </a:spcBef>
              <a:buNone/>
              <a:defRPr b="0" i="0" sz="3600" u="none" cap="none" strike="noStrike">
                <a:solidFill>
                  <a:schemeClr val="lt1"/>
                </a:solidFill>
                <a:latin typeface="Source Sans Pro"/>
                <a:ea typeface="Source Sans Pro"/>
                <a:cs typeface="Source Sans Pro"/>
                <a:sym typeface="Source Sans Pro"/>
              </a:defRPr>
            </a:lvl3pPr>
            <a:lvl4pPr indent="0" lvl="3" marL="0" marR="0" rtl="0" algn="r">
              <a:spcBef>
                <a:spcPts val="0"/>
              </a:spcBef>
              <a:buNone/>
              <a:defRPr b="0" i="0" sz="3600" u="none" cap="none" strike="noStrike">
                <a:solidFill>
                  <a:schemeClr val="lt1"/>
                </a:solidFill>
                <a:latin typeface="Source Sans Pro"/>
                <a:ea typeface="Source Sans Pro"/>
                <a:cs typeface="Source Sans Pro"/>
                <a:sym typeface="Source Sans Pro"/>
              </a:defRPr>
            </a:lvl4pPr>
            <a:lvl5pPr indent="0" lvl="4" marL="0" marR="0" rtl="0" algn="r">
              <a:spcBef>
                <a:spcPts val="0"/>
              </a:spcBef>
              <a:buNone/>
              <a:defRPr b="0" i="0" sz="3600" u="none" cap="none" strike="noStrike">
                <a:solidFill>
                  <a:schemeClr val="lt1"/>
                </a:solidFill>
                <a:latin typeface="Source Sans Pro"/>
                <a:ea typeface="Source Sans Pro"/>
                <a:cs typeface="Source Sans Pro"/>
                <a:sym typeface="Source Sans Pro"/>
              </a:defRPr>
            </a:lvl5pPr>
            <a:lvl6pPr indent="0" lvl="5" marL="0" marR="0" rtl="0" algn="r">
              <a:spcBef>
                <a:spcPts val="0"/>
              </a:spcBef>
              <a:buNone/>
              <a:defRPr b="0" i="0" sz="3600" u="none" cap="none" strike="noStrike">
                <a:solidFill>
                  <a:schemeClr val="lt1"/>
                </a:solidFill>
                <a:latin typeface="Source Sans Pro"/>
                <a:ea typeface="Source Sans Pro"/>
                <a:cs typeface="Source Sans Pro"/>
                <a:sym typeface="Source Sans Pro"/>
              </a:defRPr>
            </a:lvl6pPr>
            <a:lvl7pPr indent="0" lvl="6" marL="0" marR="0" rtl="0" algn="r">
              <a:spcBef>
                <a:spcPts val="0"/>
              </a:spcBef>
              <a:buNone/>
              <a:defRPr b="0" i="0" sz="3600" u="none" cap="none" strike="noStrike">
                <a:solidFill>
                  <a:schemeClr val="lt1"/>
                </a:solidFill>
                <a:latin typeface="Source Sans Pro"/>
                <a:ea typeface="Source Sans Pro"/>
                <a:cs typeface="Source Sans Pro"/>
                <a:sym typeface="Source Sans Pro"/>
              </a:defRPr>
            </a:lvl7pPr>
            <a:lvl8pPr indent="0" lvl="7" marL="0" marR="0" rtl="0" algn="r">
              <a:spcBef>
                <a:spcPts val="0"/>
              </a:spcBef>
              <a:buNone/>
              <a:defRPr b="0" i="0" sz="3600" u="none" cap="none" strike="noStrike">
                <a:solidFill>
                  <a:schemeClr val="lt1"/>
                </a:solidFill>
                <a:latin typeface="Source Sans Pro"/>
                <a:ea typeface="Source Sans Pro"/>
                <a:cs typeface="Source Sans Pro"/>
                <a:sym typeface="Source Sans Pro"/>
              </a:defRPr>
            </a:lvl8pPr>
            <a:lvl9pPr indent="0" lvl="8" marL="0" marR="0" rtl="0" algn="r">
              <a:spcBef>
                <a:spcPts val="0"/>
              </a:spcBef>
              <a:buNone/>
              <a:defRPr b="0" i="0" sz="36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85" name="Shape 85"/>
        <p:cNvGrpSpPr/>
        <p:nvPr/>
      </p:nvGrpSpPr>
      <p:grpSpPr>
        <a:xfrm>
          <a:off x="0" y="0"/>
          <a:ext cx="0" cy="0"/>
          <a:chOff x="0" y="0"/>
          <a:chExt cx="0" cy="0"/>
        </a:xfrm>
      </p:grpSpPr>
      <p:sp>
        <p:nvSpPr>
          <p:cNvPr id="86" name="Google Shape;86;p15"/>
          <p:cNvSpPr txBox="1"/>
          <p:nvPr>
            <p:ph type="title"/>
          </p:nvPr>
        </p:nvSpPr>
        <p:spPr>
          <a:xfrm>
            <a:off x="0" y="0"/>
            <a:ext cx="9144000" cy="857400"/>
          </a:xfrm>
          <a:prstGeom prst="rect">
            <a:avLst/>
          </a:prstGeom>
          <a:noFill/>
          <a:ln>
            <a:noFill/>
          </a:ln>
        </p:spPr>
        <p:txBody>
          <a:bodyPr anchorCtr="0" anchor="t" bIns="46025" lIns="92075" spcFirstLastPara="1" rIns="92075" wrap="square" tIns="46025">
            <a:noAutofit/>
          </a:bodyPr>
          <a:lstStyle>
            <a:lvl1pPr lvl="0" rtl="0" algn="ctr">
              <a:lnSpc>
                <a:spcPct val="100000"/>
              </a:lnSpc>
              <a:spcBef>
                <a:spcPts val="0"/>
              </a:spcBef>
              <a:spcAft>
                <a:spcPts val="0"/>
              </a:spcAft>
              <a:buSzPts val="3400"/>
              <a:buNone/>
              <a:defRPr sz="3400"/>
            </a:lvl1pPr>
            <a:lvl2pPr lvl="1" rtl="0" algn="ctr">
              <a:lnSpc>
                <a:spcPct val="100000"/>
              </a:lnSpc>
              <a:spcBef>
                <a:spcPts val="0"/>
              </a:spcBef>
              <a:spcAft>
                <a:spcPts val="0"/>
              </a:spcAft>
              <a:buSzPts val="3400"/>
              <a:buNone/>
              <a:defRPr sz="3400"/>
            </a:lvl2pPr>
            <a:lvl3pPr lvl="2" rtl="0" algn="ctr">
              <a:lnSpc>
                <a:spcPct val="100000"/>
              </a:lnSpc>
              <a:spcBef>
                <a:spcPts val="0"/>
              </a:spcBef>
              <a:spcAft>
                <a:spcPts val="0"/>
              </a:spcAft>
              <a:buSzPts val="3400"/>
              <a:buNone/>
              <a:defRPr sz="3400"/>
            </a:lvl3pPr>
            <a:lvl4pPr lvl="3" rtl="0" algn="ctr">
              <a:lnSpc>
                <a:spcPct val="100000"/>
              </a:lnSpc>
              <a:spcBef>
                <a:spcPts val="0"/>
              </a:spcBef>
              <a:spcAft>
                <a:spcPts val="0"/>
              </a:spcAft>
              <a:buSzPts val="3400"/>
              <a:buNone/>
              <a:defRPr sz="3400"/>
            </a:lvl4pPr>
            <a:lvl5pPr lvl="4" rtl="0" algn="ctr">
              <a:lnSpc>
                <a:spcPct val="100000"/>
              </a:lnSpc>
              <a:spcBef>
                <a:spcPts val="0"/>
              </a:spcBef>
              <a:spcAft>
                <a:spcPts val="0"/>
              </a:spcAft>
              <a:buSzPts val="3400"/>
              <a:buNone/>
              <a:defRPr sz="3400"/>
            </a:lvl5pPr>
            <a:lvl6pPr lvl="5" rtl="0" algn="ctr">
              <a:lnSpc>
                <a:spcPct val="100000"/>
              </a:lnSpc>
              <a:spcBef>
                <a:spcPts val="0"/>
              </a:spcBef>
              <a:spcAft>
                <a:spcPts val="0"/>
              </a:spcAft>
              <a:buSzPts val="3400"/>
              <a:buNone/>
              <a:defRPr sz="3400"/>
            </a:lvl6pPr>
            <a:lvl7pPr lvl="6" rtl="0" algn="ctr">
              <a:lnSpc>
                <a:spcPct val="100000"/>
              </a:lnSpc>
              <a:spcBef>
                <a:spcPts val="0"/>
              </a:spcBef>
              <a:spcAft>
                <a:spcPts val="0"/>
              </a:spcAft>
              <a:buSzPts val="3400"/>
              <a:buNone/>
              <a:defRPr sz="3400"/>
            </a:lvl7pPr>
            <a:lvl8pPr lvl="7" rtl="0" algn="ctr">
              <a:lnSpc>
                <a:spcPct val="100000"/>
              </a:lnSpc>
              <a:spcBef>
                <a:spcPts val="0"/>
              </a:spcBef>
              <a:spcAft>
                <a:spcPts val="0"/>
              </a:spcAft>
              <a:buSzPts val="3400"/>
              <a:buNone/>
              <a:defRPr sz="3400"/>
            </a:lvl8pPr>
            <a:lvl9pPr lvl="8" rtl="0" algn="ctr">
              <a:lnSpc>
                <a:spcPct val="100000"/>
              </a:lnSpc>
              <a:spcBef>
                <a:spcPts val="0"/>
              </a:spcBef>
              <a:spcAft>
                <a:spcPts val="0"/>
              </a:spcAft>
              <a:buSzPts val="3400"/>
              <a:buNone/>
              <a:defRPr sz="3400"/>
            </a:lvl9pPr>
          </a:lstStyle>
          <a:p/>
        </p:txBody>
      </p:sp>
      <p:sp>
        <p:nvSpPr>
          <p:cNvPr id="87" name="Google Shape;87;p15"/>
          <p:cNvSpPr txBox="1"/>
          <p:nvPr>
            <p:ph idx="1" type="body"/>
          </p:nvPr>
        </p:nvSpPr>
        <p:spPr>
          <a:xfrm>
            <a:off x="0" y="857400"/>
            <a:ext cx="9144000" cy="4286100"/>
          </a:xfrm>
          <a:prstGeom prst="rect">
            <a:avLst/>
          </a:prstGeom>
          <a:noFill/>
          <a:ln>
            <a:noFill/>
          </a:ln>
        </p:spPr>
        <p:txBody>
          <a:bodyPr anchorCtr="0" anchor="t" bIns="46025" lIns="92075" spcFirstLastPara="1" rIns="92075" wrap="square" tIns="46025">
            <a:noAutofit/>
          </a:bodyPr>
          <a:lstStyle>
            <a:lvl1pPr indent="-317500" lvl="0" marL="457200" rtl="0" algn="l">
              <a:lnSpc>
                <a:spcPct val="100000"/>
              </a:lnSpc>
              <a:spcBef>
                <a:spcPts val="400"/>
              </a:spcBef>
              <a:spcAft>
                <a:spcPts val="0"/>
              </a:spcAft>
              <a:buClr>
                <a:schemeClr val="dk1"/>
              </a:buClr>
              <a:buSzPts val="1400"/>
              <a:buChar char="●"/>
              <a:defRPr sz="2800"/>
            </a:lvl1pPr>
            <a:lvl2pPr indent="-311150" lvl="1" marL="914400" rtl="0" algn="l">
              <a:lnSpc>
                <a:spcPct val="100000"/>
              </a:lnSpc>
              <a:spcBef>
                <a:spcPts val="400"/>
              </a:spcBef>
              <a:spcAft>
                <a:spcPts val="0"/>
              </a:spcAft>
              <a:buClr>
                <a:schemeClr val="dk1"/>
              </a:buClr>
              <a:buSzPts val="1300"/>
              <a:buChar char="○"/>
              <a:defRPr sz="2700"/>
            </a:lvl2pPr>
            <a:lvl3pPr indent="-317500" lvl="2" marL="1371600" rtl="0" algn="l">
              <a:lnSpc>
                <a:spcPct val="100000"/>
              </a:lnSpc>
              <a:spcBef>
                <a:spcPts val="400"/>
              </a:spcBef>
              <a:spcAft>
                <a:spcPts val="0"/>
              </a:spcAft>
              <a:buClr>
                <a:schemeClr val="dk1"/>
              </a:buClr>
              <a:buSzPts val="1400"/>
              <a:buChar char="■"/>
              <a:defRPr sz="2800"/>
            </a:lvl3pPr>
            <a:lvl4pPr indent="-317500" lvl="3" marL="1828800" rtl="0" algn="l">
              <a:lnSpc>
                <a:spcPct val="100000"/>
              </a:lnSpc>
              <a:spcBef>
                <a:spcPts val="400"/>
              </a:spcBef>
              <a:spcAft>
                <a:spcPts val="0"/>
              </a:spcAft>
              <a:buClr>
                <a:schemeClr val="dk1"/>
              </a:buClr>
              <a:buSzPts val="1400"/>
              <a:buChar char="●"/>
              <a:defRPr sz="2800"/>
            </a:lvl4pPr>
            <a:lvl5pPr indent="-317500" lvl="4" marL="2286000" rtl="0" algn="l">
              <a:lnSpc>
                <a:spcPct val="100000"/>
              </a:lnSpc>
              <a:spcBef>
                <a:spcPts val="400"/>
              </a:spcBef>
              <a:spcAft>
                <a:spcPts val="0"/>
              </a:spcAft>
              <a:buClr>
                <a:schemeClr val="dk1"/>
              </a:buClr>
              <a:buSzPts val="1400"/>
              <a:buChar char="○"/>
              <a:defRPr sz="2800"/>
            </a:lvl5pPr>
            <a:lvl6pPr indent="-317500" lvl="5" marL="2743200" rtl="0" algn="l">
              <a:lnSpc>
                <a:spcPct val="100000"/>
              </a:lnSpc>
              <a:spcBef>
                <a:spcPts val="400"/>
              </a:spcBef>
              <a:spcAft>
                <a:spcPts val="0"/>
              </a:spcAft>
              <a:buClr>
                <a:schemeClr val="dk1"/>
              </a:buClr>
              <a:buSzPts val="1400"/>
              <a:buChar char="■"/>
              <a:defRPr sz="2800"/>
            </a:lvl6pPr>
            <a:lvl7pPr indent="-317500" lvl="6" marL="3200400" rtl="0" algn="l">
              <a:lnSpc>
                <a:spcPct val="100000"/>
              </a:lnSpc>
              <a:spcBef>
                <a:spcPts val="400"/>
              </a:spcBef>
              <a:spcAft>
                <a:spcPts val="0"/>
              </a:spcAft>
              <a:buClr>
                <a:schemeClr val="dk1"/>
              </a:buClr>
              <a:buSzPts val="1400"/>
              <a:buChar char="●"/>
              <a:defRPr sz="2800"/>
            </a:lvl7pPr>
            <a:lvl8pPr indent="-317500" lvl="7" marL="3657600" rtl="0" algn="l">
              <a:lnSpc>
                <a:spcPct val="100000"/>
              </a:lnSpc>
              <a:spcBef>
                <a:spcPts val="400"/>
              </a:spcBef>
              <a:spcAft>
                <a:spcPts val="0"/>
              </a:spcAft>
              <a:buClr>
                <a:schemeClr val="dk1"/>
              </a:buClr>
              <a:buSzPts val="1400"/>
              <a:buChar char="○"/>
              <a:defRPr sz="2800"/>
            </a:lvl8pPr>
            <a:lvl9pPr indent="-317500" lvl="8" marL="4114800" rtl="0" algn="l">
              <a:lnSpc>
                <a:spcPct val="100000"/>
              </a:lnSpc>
              <a:spcBef>
                <a:spcPts val="400"/>
              </a:spcBef>
              <a:spcAft>
                <a:spcPts val="0"/>
              </a:spcAft>
              <a:buClr>
                <a:schemeClr val="dk1"/>
              </a:buClr>
              <a:buSzPts val="1400"/>
              <a:buChar char="■"/>
              <a:defRPr sz="2800"/>
            </a:lvl9pPr>
          </a:lstStyle>
          <a:p/>
        </p:txBody>
      </p:sp>
      <p:sp>
        <p:nvSpPr>
          <p:cNvPr id="88" name="Google Shape;88;p1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buNone/>
              <a:defRPr sz="1300">
                <a:solidFill>
                  <a:srgbClr val="434343"/>
                </a:solidFill>
              </a:defRPr>
            </a:lvl1pPr>
            <a:lvl2pPr lvl="1">
              <a:buNone/>
              <a:defRPr sz="1300">
                <a:solidFill>
                  <a:srgbClr val="434343"/>
                </a:solidFill>
              </a:defRPr>
            </a:lvl2pPr>
            <a:lvl3pPr lvl="2">
              <a:buNone/>
              <a:defRPr sz="1300">
                <a:solidFill>
                  <a:srgbClr val="434343"/>
                </a:solidFill>
              </a:defRPr>
            </a:lvl3pPr>
            <a:lvl4pPr lvl="3">
              <a:buNone/>
              <a:defRPr sz="1300">
                <a:solidFill>
                  <a:srgbClr val="434343"/>
                </a:solidFill>
              </a:defRPr>
            </a:lvl4pPr>
            <a:lvl5pPr lvl="4">
              <a:buNone/>
              <a:defRPr sz="1300">
                <a:solidFill>
                  <a:srgbClr val="434343"/>
                </a:solidFill>
              </a:defRPr>
            </a:lvl5pPr>
            <a:lvl6pPr lvl="5">
              <a:buNone/>
              <a:defRPr sz="1300">
                <a:solidFill>
                  <a:srgbClr val="434343"/>
                </a:solidFill>
              </a:defRPr>
            </a:lvl6pPr>
            <a:lvl7pPr lvl="6">
              <a:buNone/>
              <a:defRPr sz="1300">
                <a:solidFill>
                  <a:srgbClr val="434343"/>
                </a:solidFill>
              </a:defRPr>
            </a:lvl7pPr>
            <a:lvl8pPr lvl="7">
              <a:buNone/>
              <a:defRPr sz="1300">
                <a:solidFill>
                  <a:srgbClr val="434343"/>
                </a:solidFill>
              </a:defRPr>
            </a:lvl8pPr>
            <a:lvl9pPr lvl="8">
              <a:buNone/>
              <a:defRPr sz="1300">
                <a:solidFill>
                  <a:srgbClr val="434343"/>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on left, text on right" type="twoColTx">
  <p:cSld name="TITLE_AND_TWO_COLUMNS">
    <p:spTree>
      <p:nvGrpSpPr>
        <p:cNvPr id="89" name="Shape 89"/>
        <p:cNvGrpSpPr/>
        <p:nvPr/>
      </p:nvGrpSpPr>
      <p:grpSpPr>
        <a:xfrm>
          <a:off x="0" y="0"/>
          <a:ext cx="0" cy="0"/>
          <a:chOff x="0" y="0"/>
          <a:chExt cx="0" cy="0"/>
        </a:xfrm>
      </p:grpSpPr>
      <p:sp>
        <p:nvSpPr>
          <p:cNvPr id="90" name="Google Shape;90;p16"/>
          <p:cNvSpPr txBox="1"/>
          <p:nvPr>
            <p:ph idx="10" type="dt"/>
          </p:nvPr>
        </p:nvSpPr>
        <p:spPr>
          <a:xfrm>
            <a:off x="685800" y="4686300"/>
            <a:ext cx="1905000" cy="342900"/>
          </a:xfrm>
          <a:prstGeom prst="rect">
            <a:avLst/>
          </a:prstGeom>
          <a:noFill/>
          <a:ln>
            <a:noFill/>
          </a:ln>
        </p:spPr>
        <p:txBody>
          <a:bodyPr anchorCtr="0" anchor="ctr" bIns="46025" lIns="92075" spcFirstLastPara="1" rIns="92075" wrap="square" tIns="46025">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1" name="Google Shape;91;p16"/>
          <p:cNvSpPr txBox="1"/>
          <p:nvPr>
            <p:ph idx="11" type="ftr"/>
          </p:nvPr>
        </p:nvSpPr>
        <p:spPr>
          <a:xfrm>
            <a:off x="3124200" y="4686300"/>
            <a:ext cx="2895600" cy="342900"/>
          </a:xfrm>
          <a:prstGeom prst="rect">
            <a:avLst/>
          </a:prstGeom>
          <a:noFill/>
          <a:ln>
            <a:noFill/>
          </a:ln>
        </p:spPr>
        <p:txBody>
          <a:bodyPr anchorCtr="0" anchor="ctr" bIns="46025" lIns="92075" spcFirstLastPara="1" rIns="92075" wrap="square" tIns="46025">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2" name="Google Shape;92;p16"/>
          <p:cNvSpPr txBox="1"/>
          <p:nvPr>
            <p:ph idx="12" type="sldNum"/>
          </p:nvPr>
        </p:nvSpPr>
        <p:spPr>
          <a:xfrm>
            <a:off x="6553200" y="4686300"/>
            <a:ext cx="1905000" cy="342900"/>
          </a:xfrm>
          <a:prstGeom prst="rect">
            <a:avLst/>
          </a:prstGeom>
          <a:noFill/>
          <a:ln>
            <a:noFill/>
          </a:ln>
        </p:spPr>
        <p:txBody>
          <a:bodyPr anchorCtr="0" anchor="ctr" bIns="46025" lIns="92075" spcFirstLastPara="1" rIns="92075" wrap="square" tIns="46025">
            <a:noAutofit/>
          </a:bodyPr>
          <a:lstStyle>
            <a:lvl1pPr indent="0" lvl="0" marL="0" rtl="0" algn="r">
              <a:lnSpc>
                <a:spcPct val="100000"/>
              </a:lnSpc>
              <a:spcBef>
                <a:spcPts val="0"/>
              </a:spcBef>
              <a:spcAft>
                <a:spcPts val="0"/>
              </a:spcAft>
              <a:buNone/>
              <a:defRPr sz="1400"/>
            </a:lvl1pPr>
            <a:lvl2pPr indent="0" lvl="1" marL="0" rtl="0" algn="r">
              <a:lnSpc>
                <a:spcPct val="100000"/>
              </a:lnSpc>
              <a:spcBef>
                <a:spcPts val="0"/>
              </a:spcBef>
              <a:spcAft>
                <a:spcPts val="0"/>
              </a:spcAft>
              <a:buNone/>
              <a:defRPr sz="1400"/>
            </a:lvl2pPr>
            <a:lvl3pPr indent="0" lvl="2" marL="0" rtl="0" algn="r">
              <a:lnSpc>
                <a:spcPct val="100000"/>
              </a:lnSpc>
              <a:spcBef>
                <a:spcPts val="0"/>
              </a:spcBef>
              <a:spcAft>
                <a:spcPts val="0"/>
              </a:spcAft>
              <a:buNone/>
              <a:defRPr sz="1400"/>
            </a:lvl3pPr>
            <a:lvl4pPr indent="0" lvl="3" marL="0" rtl="0" algn="r">
              <a:lnSpc>
                <a:spcPct val="100000"/>
              </a:lnSpc>
              <a:spcBef>
                <a:spcPts val="0"/>
              </a:spcBef>
              <a:spcAft>
                <a:spcPts val="0"/>
              </a:spcAft>
              <a:buNone/>
              <a:defRPr sz="1400"/>
            </a:lvl4pPr>
            <a:lvl5pPr indent="0" lvl="4" marL="0" rtl="0" algn="r">
              <a:lnSpc>
                <a:spcPct val="100000"/>
              </a:lnSpc>
              <a:spcBef>
                <a:spcPts val="0"/>
              </a:spcBef>
              <a:spcAft>
                <a:spcPts val="0"/>
              </a:spcAft>
              <a:buNone/>
              <a:defRPr sz="1400"/>
            </a:lvl5pPr>
            <a:lvl6pPr indent="0" lvl="5" marL="0" rtl="0" algn="r">
              <a:lnSpc>
                <a:spcPct val="100000"/>
              </a:lnSpc>
              <a:spcBef>
                <a:spcPts val="0"/>
              </a:spcBef>
              <a:spcAft>
                <a:spcPts val="0"/>
              </a:spcAft>
              <a:buNone/>
              <a:defRPr sz="1400"/>
            </a:lvl6pPr>
            <a:lvl7pPr indent="0" lvl="6" marL="0" rtl="0" algn="r">
              <a:lnSpc>
                <a:spcPct val="100000"/>
              </a:lnSpc>
              <a:spcBef>
                <a:spcPts val="0"/>
              </a:spcBef>
              <a:spcAft>
                <a:spcPts val="0"/>
              </a:spcAft>
              <a:buNone/>
              <a:defRPr sz="1400"/>
            </a:lvl7pPr>
            <a:lvl8pPr indent="0" lvl="7" marL="0" rtl="0" algn="r">
              <a:lnSpc>
                <a:spcPct val="100000"/>
              </a:lnSpc>
              <a:spcBef>
                <a:spcPts val="0"/>
              </a:spcBef>
              <a:spcAft>
                <a:spcPts val="0"/>
              </a:spcAft>
              <a:buNone/>
              <a:defRPr sz="1400"/>
            </a:lvl8pPr>
            <a:lvl9pPr indent="0" lvl="8" marL="0" rtl="0" algn="r">
              <a:lnSpc>
                <a:spcPct val="100000"/>
              </a:lnSpc>
              <a:spcBef>
                <a:spcPts val="0"/>
              </a:spcBef>
              <a:spcAft>
                <a:spcPts val="0"/>
              </a:spcAft>
              <a:buNone/>
              <a:defRPr sz="14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over Content" type="txOverObj">
  <p:cSld name="TEXT_OVER_OBJECT">
    <p:spTree>
      <p:nvGrpSpPr>
        <p:cNvPr id="93" name="Shape 93"/>
        <p:cNvGrpSpPr/>
        <p:nvPr/>
      </p:nvGrpSpPr>
      <p:grpSpPr>
        <a:xfrm>
          <a:off x="0" y="0"/>
          <a:ext cx="0" cy="0"/>
          <a:chOff x="0" y="0"/>
          <a:chExt cx="0" cy="0"/>
        </a:xfrm>
      </p:grpSpPr>
      <p:sp>
        <p:nvSpPr>
          <p:cNvPr id="94" name="Google Shape;94;p17"/>
          <p:cNvSpPr txBox="1"/>
          <p:nvPr>
            <p:ph type="title"/>
          </p:nvPr>
        </p:nvSpPr>
        <p:spPr>
          <a:xfrm>
            <a:off x="685800" y="457200"/>
            <a:ext cx="7772400" cy="8574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Clr>
                <a:srgbClr val="7A9798"/>
              </a:buClr>
              <a:buSzPts val="3300"/>
              <a:buFont typeface="Georgia"/>
              <a:buNone/>
              <a:defRPr b="0" i="0" sz="3300" u="none" cap="none" strike="noStrike">
                <a:solidFill>
                  <a:srgbClr val="7A9798"/>
                </a:solidFill>
                <a:latin typeface="Georgia"/>
                <a:ea typeface="Georgia"/>
                <a:cs typeface="Georgia"/>
                <a:sym typeface="Georgia"/>
              </a:defRPr>
            </a:lvl1pPr>
            <a:lvl2pPr lvl="1" rtl="0">
              <a:spcBef>
                <a:spcPts val="0"/>
              </a:spcBef>
              <a:spcAft>
                <a:spcPts val="0"/>
              </a:spcAft>
              <a:buSzPts val="3600"/>
              <a:buNone/>
              <a:defRPr sz="1800"/>
            </a:lvl2pPr>
            <a:lvl3pPr lvl="2" rtl="0">
              <a:spcBef>
                <a:spcPts val="0"/>
              </a:spcBef>
              <a:spcAft>
                <a:spcPts val="0"/>
              </a:spcAft>
              <a:buSzPts val="3600"/>
              <a:buNone/>
              <a:defRPr sz="1800"/>
            </a:lvl3pPr>
            <a:lvl4pPr lvl="3" rtl="0">
              <a:spcBef>
                <a:spcPts val="0"/>
              </a:spcBef>
              <a:spcAft>
                <a:spcPts val="0"/>
              </a:spcAft>
              <a:buSzPts val="3600"/>
              <a:buNone/>
              <a:defRPr sz="1800"/>
            </a:lvl4pPr>
            <a:lvl5pPr lvl="4" rtl="0">
              <a:spcBef>
                <a:spcPts val="0"/>
              </a:spcBef>
              <a:spcAft>
                <a:spcPts val="0"/>
              </a:spcAft>
              <a:buSzPts val="3600"/>
              <a:buNone/>
              <a:defRPr sz="1800"/>
            </a:lvl5pPr>
            <a:lvl6pPr lvl="5" rtl="0">
              <a:spcBef>
                <a:spcPts val="0"/>
              </a:spcBef>
              <a:spcAft>
                <a:spcPts val="0"/>
              </a:spcAft>
              <a:buSzPts val="3600"/>
              <a:buNone/>
              <a:defRPr sz="1800"/>
            </a:lvl6pPr>
            <a:lvl7pPr lvl="6" rtl="0">
              <a:spcBef>
                <a:spcPts val="0"/>
              </a:spcBef>
              <a:spcAft>
                <a:spcPts val="0"/>
              </a:spcAft>
              <a:buSzPts val="3600"/>
              <a:buNone/>
              <a:defRPr sz="1800"/>
            </a:lvl7pPr>
            <a:lvl8pPr lvl="7" rtl="0">
              <a:spcBef>
                <a:spcPts val="0"/>
              </a:spcBef>
              <a:spcAft>
                <a:spcPts val="0"/>
              </a:spcAft>
              <a:buSzPts val="3600"/>
              <a:buNone/>
              <a:defRPr sz="1800"/>
            </a:lvl8pPr>
            <a:lvl9pPr lvl="8" rtl="0">
              <a:spcBef>
                <a:spcPts val="0"/>
              </a:spcBef>
              <a:spcAft>
                <a:spcPts val="0"/>
              </a:spcAft>
              <a:buSzPts val="3600"/>
              <a:buNone/>
              <a:defRPr sz="1800"/>
            </a:lvl9pPr>
          </a:lstStyle>
          <a:p/>
        </p:txBody>
      </p:sp>
      <p:sp>
        <p:nvSpPr>
          <p:cNvPr id="95" name="Google Shape;95;p17"/>
          <p:cNvSpPr txBox="1"/>
          <p:nvPr>
            <p:ph idx="1" type="body"/>
          </p:nvPr>
        </p:nvSpPr>
        <p:spPr>
          <a:xfrm>
            <a:off x="685800" y="1485900"/>
            <a:ext cx="7772400" cy="1485900"/>
          </a:xfrm>
          <a:prstGeom prst="rect">
            <a:avLst/>
          </a:prstGeom>
          <a:noFill/>
          <a:ln>
            <a:noFill/>
          </a:ln>
        </p:spPr>
        <p:txBody>
          <a:bodyPr anchorCtr="0" anchor="t" bIns="45700" lIns="91425" spcFirstLastPara="1" rIns="91425" wrap="square" tIns="45700">
            <a:noAutofit/>
          </a:bodyPr>
          <a:lstStyle>
            <a:lvl1pPr indent="-374650" lvl="0" marL="457200" marR="0" rtl="0" algn="l">
              <a:spcBef>
                <a:spcPts val="500"/>
              </a:spcBef>
              <a:spcAft>
                <a:spcPts val="0"/>
              </a:spcAft>
              <a:buClr>
                <a:schemeClr val="accent1"/>
              </a:buClr>
              <a:buSzPts val="2300"/>
              <a:buFont typeface="Noto Sans Symbols"/>
              <a:buChar char="●"/>
              <a:defRPr b="0" i="0" sz="2700" u="none" cap="none" strike="noStrike">
                <a:solidFill>
                  <a:schemeClr val="dk1"/>
                </a:solidFill>
                <a:latin typeface="Georgia"/>
                <a:ea typeface="Georgia"/>
                <a:cs typeface="Georgia"/>
                <a:sym typeface="Georgia"/>
              </a:defRPr>
            </a:lvl1pPr>
            <a:lvl2pPr indent="-330200" lvl="1" marL="914400" marR="0" rtl="0" algn="l">
              <a:spcBef>
                <a:spcPts val="500"/>
              </a:spcBef>
              <a:spcAft>
                <a:spcPts val="0"/>
              </a:spcAft>
              <a:buClr>
                <a:schemeClr val="accent2"/>
              </a:buClr>
              <a:buSzPts val="1600"/>
              <a:buFont typeface="Noto Sans Symbols"/>
              <a:buChar char="○"/>
              <a:defRPr b="0" i="0" sz="2200" u="none" cap="none" strike="noStrike">
                <a:solidFill>
                  <a:schemeClr val="dk2"/>
                </a:solidFill>
                <a:latin typeface="Georgia"/>
                <a:ea typeface="Georgia"/>
                <a:cs typeface="Georgia"/>
                <a:sym typeface="Georgia"/>
              </a:defRPr>
            </a:lvl2pPr>
            <a:lvl3pPr indent="-323850" lvl="2" marL="1371600" marR="0" rtl="0" algn="l">
              <a:spcBef>
                <a:spcPts val="400"/>
              </a:spcBef>
              <a:spcAft>
                <a:spcPts val="0"/>
              </a:spcAft>
              <a:buClr>
                <a:schemeClr val="accent3"/>
              </a:buClr>
              <a:buSzPts val="1500"/>
              <a:buFont typeface="Noto Sans Symbols"/>
              <a:buChar char="•"/>
              <a:defRPr b="0" i="0" sz="2000" u="none" cap="none" strike="noStrike">
                <a:solidFill>
                  <a:schemeClr val="dk1"/>
                </a:solidFill>
                <a:latin typeface="Georgia"/>
                <a:ea typeface="Georgia"/>
                <a:cs typeface="Georgia"/>
                <a:sym typeface="Georgia"/>
              </a:defRPr>
            </a:lvl3pPr>
            <a:lvl4pPr indent="-317500" lvl="3" marL="1828800" marR="0" rtl="0" algn="l">
              <a:spcBef>
                <a:spcPts val="400"/>
              </a:spcBef>
              <a:spcAft>
                <a:spcPts val="0"/>
              </a:spcAft>
              <a:buClr>
                <a:schemeClr val="accent4"/>
              </a:buClr>
              <a:buSzPts val="1400"/>
              <a:buFont typeface="Noto Sans Symbols"/>
              <a:buChar char="•"/>
              <a:defRPr b="0" i="0" sz="2000" u="none" cap="none" strike="noStrike">
                <a:solidFill>
                  <a:schemeClr val="dk2"/>
                </a:solidFill>
                <a:latin typeface="Georgia"/>
                <a:ea typeface="Georgia"/>
                <a:cs typeface="Georgia"/>
                <a:sym typeface="Georgia"/>
              </a:defRPr>
            </a:lvl4pPr>
            <a:lvl5pPr indent="-342900" lvl="4" marL="2286000" marR="0" rtl="0" algn="l">
              <a:spcBef>
                <a:spcPts val="400"/>
              </a:spcBef>
              <a:spcAft>
                <a:spcPts val="0"/>
              </a:spcAft>
              <a:buClr>
                <a:schemeClr val="accent5"/>
              </a:buClr>
              <a:buSzPts val="1800"/>
              <a:buFont typeface="Georgia"/>
              <a:buChar char="•"/>
              <a:defRPr b="0" i="0" sz="1800" u="none" cap="none" strike="noStrike">
                <a:solidFill>
                  <a:schemeClr val="dk1"/>
                </a:solidFill>
                <a:latin typeface="Georgia"/>
                <a:ea typeface="Georgia"/>
                <a:cs typeface="Georgia"/>
                <a:sym typeface="Georgia"/>
              </a:defRPr>
            </a:lvl5pPr>
            <a:lvl6pPr indent="-317500" lvl="5" marL="2743200" marR="0" rtl="0" algn="l">
              <a:spcBef>
                <a:spcPts val="400"/>
              </a:spcBef>
              <a:spcAft>
                <a:spcPts val="0"/>
              </a:spcAft>
              <a:buClr>
                <a:schemeClr val="accent6"/>
              </a:buClr>
              <a:buSzPts val="1400"/>
              <a:buFont typeface="Noto Sans Symbols"/>
              <a:buChar char="●"/>
              <a:defRPr b="0" i="0" sz="1800" u="none" cap="none" strike="noStrike">
                <a:solidFill>
                  <a:schemeClr val="dk1"/>
                </a:solidFill>
                <a:latin typeface="Georgia"/>
                <a:ea typeface="Georgia"/>
                <a:cs typeface="Georgia"/>
                <a:sym typeface="Georgia"/>
              </a:defRPr>
            </a:lvl6pPr>
            <a:lvl7pPr indent="-317500" lvl="6" marL="3200400" marR="0" rtl="0" algn="l">
              <a:spcBef>
                <a:spcPts val="300"/>
              </a:spcBef>
              <a:spcAft>
                <a:spcPts val="0"/>
              </a:spcAft>
              <a:buClr>
                <a:srgbClr val="B75640"/>
              </a:buClr>
              <a:buSzPts val="140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30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11150" lvl="8" marL="4114800" marR="0" rtl="0" algn="l">
              <a:spcBef>
                <a:spcPts val="300"/>
              </a:spcBef>
              <a:spcAft>
                <a:spcPts val="0"/>
              </a:spcAft>
              <a:buClr>
                <a:srgbClr val="B29D00"/>
              </a:buClr>
              <a:buSzPts val="1300"/>
              <a:buFont typeface="Georgia"/>
              <a:buChar char="•"/>
              <a:defRPr b="0" i="0" sz="1400" u="none" cap="none" strike="noStrike">
                <a:solidFill>
                  <a:schemeClr val="dk1"/>
                </a:solidFill>
                <a:latin typeface="Georgia"/>
                <a:ea typeface="Georgia"/>
                <a:cs typeface="Georgia"/>
                <a:sym typeface="Georgia"/>
              </a:defRPr>
            </a:lvl9pPr>
          </a:lstStyle>
          <a:p/>
        </p:txBody>
      </p:sp>
      <p:sp>
        <p:nvSpPr>
          <p:cNvPr id="96" name="Google Shape;96;p17"/>
          <p:cNvSpPr txBox="1"/>
          <p:nvPr>
            <p:ph idx="2" type="body"/>
          </p:nvPr>
        </p:nvSpPr>
        <p:spPr>
          <a:xfrm>
            <a:off x="685800" y="3086100"/>
            <a:ext cx="7772400" cy="1485900"/>
          </a:xfrm>
          <a:prstGeom prst="rect">
            <a:avLst/>
          </a:prstGeom>
          <a:noFill/>
          <a:ln>
            <a:noFill/>
          </a:ln>
        </p:spPr>
        <p:txBody>
          <a:bodyPr anchorCtr="0" anchor="t" bIns="45700" lIns="91425" spcFirstLastPara="1" rIns="91425" wrap="square" tIns="45700">
            <a:noAutofit/>
          </a:bodyPr>
          <a:lstStyle>
            <a:lvl1pPr indent="-374650" lvl="0" marL="457200" marR="0" rtl="0" algn="l">
              <a:spcBef>
                <a:spcPts val="500"/>
              </a:spcBef>
              <a:spcAft>
                <a:spcPts val="0"/>
              </a:spcAft>
              <a:buClr>
                <a:schemeClr val="accent1"/>
              </a:buClr>
              <a:buSzPts val="2300"/>
              <a:buFont typeface="Noto Sans Symbols"/>
              <a:buChar char="●"/>
              <a:defRPr b="0" i="0" sz="2700" u="none" cap="none" strike="noStrike">
                <a:solidFill>
                  <a:schemeClr val="dk1"/>
                </a:solidFill>
                <a:latin typeface="Georgia"/>
                <a:ea typeface="Georgia"/>
                <a:cs typeface="Georgia"/>
                <a:sym typeface="Georgia"/>
              </a:defRPr>
            </a:lvl1pPr>
            <a:lvl2pPr indent="-330200" lvl="1" marL="914400" marR="0" rtl="0" algn="l">
              <a:spcBef>
                <a:spcPts val="500"/>
              </a:spcBef>
              <a:spcAft>
                <a:spcPts val="0"/>
              </a:spcAft>
              <a:buClr>
                <a:schemeClr val="accent2"/>
              </a:buClr>
              <a:buSzPts val="1600"/>
              <a:buFont typeface="Noto Sans Symbols"/>
              <a:buChar char="○"/>
              <a:defRPr b="0" i="0" sz="2200" u="none" cap="none" strike="noStrike">
                <a:solidFill>
                  <a:schemeClr val="dk2"/>
                </a:solidFill>
                <a:latin typeface="Georgia"/>
                <a:ea typeface="Georgia"/>
                <a:cs typeface="Georgia"/>
                <a:sym typeface="Georgia"/>
              </a:defRPr>
            </a:lvl2pPr>
            <a:lvl3pPr indent="-323850" lvl="2" marL="1371600" marR="0" rtl="0" algn="l">
              <a:spcBef>
                <a:spcPts val="400"/>
              </a:spcBef>
              <a:spcAft>
                <a:spcPts val="0"/>
              </a:spcAft>
              <a:buClr>
                <a:schemeClr val="accent3"/>
              </a:buClr>
              <a:buSzPts val="1500"/>
              <a:buFont typeface="Noto Sans Symbols"/>
              <a:buChar char="•"/>
              <a:defRPr b="0" i="0" sz="2000" u="none" cap="none" strike="noStrike">
                <a:solidFill>
                  <a:schemeClr val="dk1"/>
                </a:solidFill>
                <a:latin typeface="Georgia"/>
                <a:ea typeface="Georgia"/>
                <a:cs typeface="Georgia"/>
                <a:sym typeface="Georgia"/>
              </a:defRPr>
            </a:lvl3pPr>
            <a:lvl4pPr indent="-317500" lvl="3" marL="1828800" marR="0" rtl="0" algn="l">
              <a:spcBef>
                <a:spcPts val="400"/>
              </a:spcBef>
              <a:spcAft>
                <a:spcPts val="0"/>
              </a:spcAft>
              <a:buClr>
                <a:schemeClr val="accent4"/>
              </a:buClr>
              <a:buSzPts val="1400"/>
              <a:buFont typeface="Noto Sans Symbols"/>
              <a:buChar char="•"/>
              <a:defRPr b="0" i="0" sz="2000" u="none" cap="none" strike="noStrike">
                <a:solidFill>
                  <a:schemeClr val="dk2"/>
                </a:solidFill>
                <a:latin typeface="Georgia"/>
                <a:ea typeface="Georgia"/>
                <a:cs typeface="Georgia"/>
                <a:sym typeface="Georgia"/>
              </a:defRPr>
            </a:lvl4pPr>
            <a:lvl5pPr indent="-342900" lvl="4" marL="2286000" marR="0" rtl="0" algn="l">
              <a:spcBef>
                <a:spcPts val="400"/>
              </a:spcBef>
              <a:spcAft>
                <a:spcPts val="0"/>
              </a:spcAft>
              <a:buClr>
                <a:schemeClr val="accent5"/>
              </a:buClr>
              <a:buSzPts val="1800"/>
              <a:buFont typeface="Georgia"/>
              <a:buChar char="•"/>
              <a:defRPr b="0" i="0" sz="1800" u="none" cap="none" strike="noStrike">
                <a:solidFill>
                  <a:schemeClr val="dk1"/>
                </a:solidFill>
                <a:latin typeface="Georgia"/>
                <a:ea typeface="Georgia"/>
                <a:cs typeface="Georgia"/>
                <a:sym typeface="Georgia"/>
              </a:defRPr>
            </a:lvl5pPr>
            <a:lvl6pPr indent="-317500" lvl="5" marL="2743200" marR="0" rtl="0" algn="l">
              <a:spcBef>
                <a:spcPts val="400"/>
              </a:spcBef>
              <a:spcAft>
                <a:spcPts val="0"/>
              </a:spcAft>
              <a:buClr>
                <a:schemeClr val="accent6"/>
              </a:buClr>
              <a:buSzPts val="1400"/>
              <a:buFont typeface="Noto Sans Symbols"/>
              <a:buChar char="●"/>
              <a:defRPr b="0" i="0" sz="1800" u="none" cap="none" strike="noStrike">
                <a:solidFill>
                  <a:schemeClr val="dk1"/>
                </a:solidFill>
                <a:latin typeface="Georgia"/>
                <a:ea typeface="Georgia"/>
                <a:cs typeface="Georgia"/>
                <a:sym typeface="Georgia"/>
              </a:defRPr>
            </a:lvl6pPr>
            <a:lvl7pPr indent="-317500" lvl="6" marL="3200400" marR="0" rtl="0" algn="l">
              <a:spcBef>
                <a:spcPts val="300"/>
              </a:spcBef>
              <a:spcAft>
                <a:spcPts val="0"/>
              </a:spcAft>
              <a:buClr>
                <a:srgbClr val="B75640"/>
              </a:buClr>
              <a:buSzPts val="140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30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11150" lvl="8" marL="4114800" marR="0" rtl="0" algn="l">
              <a:spcBef>
                <a:spcPts val="300"/>
              </a:spcBef>
              <a:spcAft>
                <a:spcPts val="0"/>
              </a:spcAft>
              <a:buClr>
                <a:srgbClr val="B29D00"/>
              </a:buClr>
              <a:buSzPts val="1300"/>
              <a:buFont typeface="Georgia"/>
              <a:buChar char="•"/>
              <a:defRPr b="0" i="0" sz="1400" u="none" cap="none" strike="noStrike">
                <a:solidFill>
                  <a:schemeClr val="dk1"/>
                </a:solidFill>
                <a:latin typeface="Georgia"/>
                <a:ea typeface="Georgia"/>
                <a:cs typeface="Georgia"/>
                <a:sym typeface="Georgia"/>
              </a:defRPr>
            </a:lvl9pPr>
          </a:lstStyle>
          <a:p/>
        </p:txBody>
      </p:sp>
      <p:sp>
        <p:nvSpPr>
          <p:cNvPr id="97" name="Google Shape;97;p17"/>
          <p:cNvSpPr txBox="1"/>
          <p:nvPr>
            <p:ph idx="10" type="dt"/>
          </p:nvPr>
        </p:nvSpPr>
        <p:spPr>
          <a:xfrm>
            <a:off x="5791200" y="4803738"/>
            <a:ext cx="3045000" cy="274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sz="1400">
                <a:solidFill>
                  <a:srgbClr val="FFFFFF"/>
                </a:solidFill>
                <a:latin typeface="Georgia"/>
                <a:ea typeface="Georgia"/>
                <a:cs typeface="Georgia"/>
                <a:sym typeface="Georgi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98" name="Google Shape;98;p17"/>
          <p:cNvSpPr txBox="1"/>
          <p:nvPr>
            <p:ph idx="11" type="ftr"/>
          </p:nvPr>
        </p:nvSpPr>
        <p:spPr>
          <a:xfrm>
            <a:off x="304800" y="4808136"/>
            <a:ext cx="3581400" cy="274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200">
                <a:solidFill>
                  <a:srgbClr val="FFFFFF"/>
                </a:solidFill>
                <a:latin typeface="Georgia"/>
                <a:ea typeface="Georgia"/>
                <a:cs typeface="Georgia"/>
                <a:sym typeface="Georgi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99" name="Google Shape;99;p17"/>
          <p:cNvSpPr txBox="1"/>
          <p:nvPr>
            <p:ph idx="12" type="sldNum"/>
          </p:nvPr>
        </p:nvSpPr>
        <p:spPr>
          <a:xfrm>
            <a:off x="4343400" y="780131"/>
            <a:ext cx="457200" cy="330900"/>
          </a:xfrm>
          <a:prstGeom prst="rect">
            <a:avLst/>
          </a:prstGeom>
          <a:noFill/>
          <a:ln>
            <a:noFill/>
          </a:ln>
        </p:spPr>
        <p:txBody>
          <a:bodyPr anchorCtr="0" anchor="ctr" bIns="45700" lIns="45700" spcFirstLastPara="1" rIns="45700" wrap="square" tIns="45700">
            <a:noAutofit/>
          </a:bodyPr>
          <a:lstStyle>
            <a:lvl1pPr indent="0" lvl="0" marL="0" marR="0" rtl="0" algn="ctr">
              <a:spcBef>
                <a:spcPts val="0"/>
              </a:spcBef>
              <a:buNone/>
              <a:defRPr sz="1600">
                <a:solidFill>
                  <a:srgbClr val="7A9798"/>
                </a:solidFill>
                <a:latin typeface="Georgia"/>
                <a:ea typeface="Georgia"/>
                <a:cs typeface="Georgia"/>
                <a:sym typeface="Georgia"/>
              </a:defRPr>
            </a:lvl1pPr>
            <a:lvl2pPr indent="0" lvl="1" marL="0" marR="0" rtl="0" algn="ctr">
              <a:spcBef>
                <a:spcPts val="0"/>
              </a:spcBef>
              <a:buNone/>
              <a:defRPr sz="1600">
                <a:solidFill>
                  <a:srgbClr val="7A9798"/>
                </a:solidFill>
                <a:latin typeface="Georgia"/>
                <a:ea typeface="Georgia"/>
                <a:cs typeface="Georgia"/>
                <a:sym typeface="Georgia"/>
              </a:defRPr>
            </a:lvl2pPr>
            <a:lvl3pPr indent="0" lvl="2" marL="0" marR="0" rtl="0" algn="ctr">
              <a:spcBef>
                <a:spcPts val="0"/>
              </a:spcBef>
              <a:buNone/>
              <a:defRPr sz="1600">
                <a:solidFill>
                  <a:srgbClr val="7A9798"/>
                </a:solidFill>
                <a:latin typeface="Georgia"/>
                <a:ea typeface="Georgia"/>
                <a:cs typeface="Georgia"/>
                <a:sym typeface="Georgia"/>
              </a:defRPr>
            </a:lvl3pPr>
            <a:lvl4pPr indent="0" lvl="3" marL="0" marR="0" rtl="0" algn="ctr">
              <a:spcBef>
                <a:spcPts val="0"/>
              </a:spcBef>
              <a:buNone/>
              <a:defRPr sz="1600">
                <a:solidFill>
                  <a:srgbClr val="7A9798"/>
                </a:solidFill>
                <a:latin typeface="Georgia"/>
                <a:ea typeface="Georgia"/>
                <a:cs typeface="Georgia"/>
                <a:sym typeface="Georgia"/>
              </a:defRPr>
            </a:lvl4pPr>
            <a:lvl5pPr indent="0" lvl="4" marL="0" marR="0" rtl="0" algn="ctr">
              <a:spcBef>
                <a:spcPts val="0"/>
              </a:spcBef>
              <a:buNone/>
              <a:defRPr sz="1600">
                <a:solidFill>
                  <a:srgbClr val="7A9798"/>
                </a:solidFill>
                <a:latin typeface="Georgia"/>
                <a:ea typeface="Georgia"/>
                <a:cs typeface="Georgia"/>
                <a:sym typeface="Georgia"/>
              </a:defRPr>
            </a:lvl5pPr>
            <a:lvl6pPr indent="0" lvl="5" marL="0" marR="0" rtl="0" algn="ctr">
              <a:spcBef>
                <a:spcPts val="0"/>
              </a:spcBef>
              <a:buNone/>
              <a:defRPr sz="1600">
                <a:solidFill>
                  <a:srgbClr val="7A9798"/>
                </a:solidFill>
                <a:latin typeface="Georgia"/>
                <a:ea typeface="Georgia"/>
                <a:cs typeface="Georgia"/>
                <a:sym typeface="Georgia"/>
              </a:defRPr>
            </a:lvl6pPr>
            <a:lvl7pPr indent="0" lvl="6" marL="0" marR="0" rtl="0" algn="ctr">
              <a:spcBef>
                <a:spcPts val="0"/>
              </a:spcBef>
              <a:buNone/>
              <a:defRPr sz="1600">
                <a:solidFill>
                  <a:srgbClr val="7A9798"/>
                </a:solidFill>
                <a:latin typeface="Georgia"/>
                <a:ea typeface="Georgia"/>
                <a:cs typeface="Georgia"/>
                <a:sym typeface="Georgia"/>
              </a:defRPr>
            </a:lvl7pPr>
            <a:lvl8pPr indent="0" lvl="7" marL="0" marR="0" rtl="0" algn="ctr">
              <a:spcBef>
                <a:spcPts val="0"/>
              </a:spcBef>
              <a:buNone/>
              <a:defRPr sz="1600">
                <a:solidFill>
                  <a:srgbClr val="7A9798"/>
                </a:solidFill>
                <a:latin typeface="Georgia"/>
                <a:ea typeface="Georgia"/>
                <a:cs typeface="Georgia"/>
                <a:sym typeface="Georgia"/>
              </a:defRPr>
            </a:lvl8pPr>
            <a:lvl9pPr indent="0" lvl="8" marL="0" marR="0" rtl="0" algn="ctr">
              <a:spcBef>
                <a:spcPts val="0"/>
              </a:spcBef>
              <a:buNone/>
              <a:defRPr sz="1600">
                <a:solidFill>
                  <a:srgbClr val="7A9798"/>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100" name="Shape 100"/>
        <p:cNvGrpSpPr/>
        <p:nvPr/>
      </p:nvGrpSpPr>
      <p:grpSpPr>
        <a:xfrm>
          <a:off x="0" y="0"/>
          <a:ext cx="0" cy="0"/>
          <a:chOff x="0" y="0"/>
          <a:chExt cx="0" cy="0"/>
        </a:xfrm>
      </p:grpSpPr>
      <p:sp>
        <p:nvSpPr>
          <p:cNvPr id="101" name="Google Shape;101;p18"/>
          <p:cNvSpPr txBox="1"/>
          <p:nvPr>
            <p:ph type="title"/>
          </p:nvPr>
        </p:nvSpPr>
        <p:spPr>
          <a:xfrm>
            <a:off x="457200" y="208360"/>
            <a:ext cx="8229600" cy="8550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Clr>
                <a:srgbClr val="7A9798"/>
              </a:buClr>
              <a:buSzPts val="3300"/>
              <a:buFont typeface="Georgia"/>
              <a:buNone/>
              <a:defRPr b="0" i="0" sz="3300" u="none" cap="none" strike="noStrike">
                <a:solidFill>
                  <a:srgbClr val="7A9798"/>
                </a:solidFill>
                <a:latin typeface="Georgia"/>
                <a:ea typeface="Georgia"/>
                <a:cs typeface="Georgia"/>
                <a:sym typeface="Georgia"/>
              </a:defRPr>
            </a:lvl1pPr>
            <a:lvl2pPr lvl="1" rtl="0">
              <a:spcBef>
                <a:spcPts val="0"/>
              </a:spcBef>
              <a:spcAft>
                <a:spcPts val="0"/>
              </a:spcAft>
              <a:buSzPts val="3600"/>
              <a:buNone/>
              <a:defRPr sz="1800"/>
            </a:lvl2pPr>
            <a:lvl3pPr lvl="2" rtl="0">
              <a:spcBef>
                <a:spcPts val="0"/>
              </a:spcBef>
              <a:spcAft>
                <a:spcPts val="0"/>
              </a:spcAft>
              <a:buSzPts val="3600"/>
              <a:buNone/>
              <a:defRPr sz="1800"/>
            </a:lvl3pPr>
            <a:lvl4pPr lvl="3" rtl="0">
              <a:spcBef>
                <a:spcPts val="0"/>
              </a:spcBef>
              <a:spcAft>
                <a:spcPts val="0"/>
              </a:spcAft>
              <a:buSzPts val="3600"/>
              <a:buNone/>
              <a:defRPr sz="1800"/>
            </a:lvl4pPr>
            <a:lvl5pPr lvl="4" rtl="0">
              <a:spcBef>
                <a:spcPts val="0"/>
              </a:spcBef>
              <a:spcAft>
                <a:spcPts val="0"/>
              </a:spcAft>
              <a:buSzPts val="3600"/>
              <a:buNone/>
              <a:defRPr sz="1800"/>
            </a:lvl5pPr>
            <a:lvl6pPr lvl="5" rtl="0">
              <a:spcBef>
                <a:spcPts val="0"/>
              </a:spcBef>
              <a:spcAft>
                <a:spcPts val="0"/>
              </a:spcAft>
              <a:buSzPts val="3600"/>
              <a:buNone/>
              <a:defRPr sz="1800"/>
            </a:lvl6pPr>
            <a:lvl7pPr lvl="6" rtl="0">
              <a:spcBef>
                <a:spcPts val="0"/>
              </a:spcBef>
              <a:spcAft>
                <a:spcPts val="0"/>
              </a:spcAft>
              <a:buSzPts val="3600"/>
              <a:buNone/>
              <a:defRPr sz="1800"/>
            </a:lvl7pPr>
            <a:lvl8pPr lvl="7" rtl="0">
              <a:spcBef>
                <a:spcPts val="0"/>
              </a:spcBef>
              <a:spcAft>
                <a:spcPts val="0"/>
              </a:spcAft>
              <a:buSzPts val="3600"/>
              <a:buNone/>
              <a:defRPr sz="1800"/>
            </a:lvl8pPr>
            <a:lvl9pPr lvl="8" rtl="0">
              <a:spcBef>
                <a:spcPts val="0"/>
              </a:spcBef>
              <a:spcAft>
                <a:spcPts val="0"/>
              </a:spcAft>
              <a:buSzPts val="3600"/>
              <a:buNone/>
              <a:defRPr sz="1800"/>
            </a:lvl9pPr>
          </a:lstStyle>
          <a:p/>
        </p:txBody>
      </p:sp>
      <p:sp>
        <p:nvSpPr>
          <p:cNvPr id="102" name="Google Shape;102;p18"/>
          <p:cNvSpPr txBox="1"/>
          <p:nvPr>
            <p:ph idx="1" type="body"/>
          </p:nvPr>
        </p:nvSpPr>
        <p:spPr>
          <a:xfrm>
            <a:off x="457200" y="1200150"/>
            <a:ext cx="4038600" cy="3398100"/>
          </a:xfrm>
          <a:prstGeom prst="rect">
            <a:avLst/>
          </a:prstGeom>
          <a:noFill/>
          <a:ln>
            <a:noFill/>
          </a:ln>
        </p:spPr>
        <p:txBody>
          <a:bodyPr anchorCtr="0" anchor="t" bIns="45700" lIns="91425" spcFirstLastPara="1" rIns="91425" wrap="square" tIns="45700">
            <a:noAutofit/>
          </a:bodyPr>
          <a:lstStyle>
            <a:lvl1pPr indent="-374650" lvl="0" marL="457200" marR="0" rtl="0" algn="l">
              <a:spcBef>
                <a:spcPts val="500"/>
              </a:spcBef>
              <a:spcAft>
                <a:spcPts val="0"/>
              </a:spcAft>
              <a:buClr>
                <a:schemeClr val="accent1"/>
              </a:buClr>
              <a:buSzPts val="2300"/>
              <a:buFont typeface="Noto Sans Symbols"/>
              <a:buChar char="●"/>
              <a:defRPr b="0" i="0" sz="2700" u="none" cap="none" strike="noStrike">
                <a:solidFill>
                  <a:schemeClr val="dk1"/>
                </a:solidFill>
                <a:latin typeface="Georgia"/>
                <a:ea typeface="Georgia"/>
                <a:cs typeface="Georgia"/>
                <a:sym typeface="Georgia"/>
              </a:defRPr>
            </a:lvl1pPr>
            <a:lvl2pPr indent="-330200" lvl="1" marL="914400" marR="0" rtl="0" algn="l">
              <a:spcBef>
                <a:spcPts val="500"/>
              </a:spcBef>
              <a:spcAft>
                <a:spcPts val="0"/>
              </a:spcAft>
              <a:buClr>
                <a:schemeClr val="accent2"/>
              </a:buClr>
              <a:buSzPts val="1600"/>
              <a:buFont typeface="Noto Sans Symbols"/>
              <a:buChar char="○"/>
              <a:defRPr b="0" i="0" sz="2200" u="none" cap="none" strike="noStrike">
                <a:solidFill>
                  <a:schemeClr val="dk2"/>
                </a:solidFill>
                <a:latin typeface="Georgia"/>
                <a:ea typeface="Georgia"/>
                <a:cs typeface="Georgia"/>
                <a:sym typeface="Georgia"/>
              </a:defRPr>
            </a:lvl2pPr>
            <a:lvl3pPr indent="-323850" lvl="2" marL="1371600" marR="0" rtl="0" algn="l">
              <a:spcBef>
                <a:spcPts val="400"/>
              </a:spcBef>
              <a:spcAft>
                <a:spcPts val="0"/>
              </a:spcAft>
              <a:buClr>
                <a:schemeClr val="accent3"/>
              </a:buClr>
              <a:buSzPts val="1500"/>
              <a:buFont typeface="Noto Sans Symbols"/>
              <a:buChar char="•"/>
              <a:defRPr b="0" i="0" sz="2000" u="none" cap="none" strike="noStrike">
                <a:solidFill>
                  <a:schemeClr val="dk1"/>
                </a:solidFill>
                <a:latin typeface="Georgia"/>
                <a:ea typeface="Georgia"/>
                <a:cs typeface="Georgia"/>
                <a:sym typeface="Georgia"/>
              </a:defRPr>
            </a:lvl3pPr>
            <a:lvl4pPr indent="-317500" lvl="3" marL="1828800" marR="0" rtl="0" algn="l">
              <a:spcBef>
                <a:spcPts val="400"/>
              </a:spcBef>
              <a:spcAft>
                <a:spcPts val="0"/>
              </a:spcAft>
              <a:buClr>
                <a:schemeClr val="accent4"/>
              </a:buClr>
              <a:buSzPts val="1400"/>
              <a:buFont typeface="Noto Sans Symbols"/>
              <a:buChar char="•"/>
              <a:defRPr b="0" i="0" sz="2000" u="none" cap="none" strike="noStrike">
                <a:solidFill>
                  <a:schemeClr val="dk2"/>
                </a:solidFill>
                <a:latin typeface="Georgia"/>
                <a:ea typeface="Georgia"/>
                <a:cs typeface="Georgia"/>
                <a:sym typeface="Georgia"/>
              </a:defRPr>
            </a:lvl4pPr>
            <a:lvl5pPr indent="-342900" lvl="4" marL="2286000" marR="0" rtl="0" algn="l">
              <a:spcBef>
                <a:spcPts val="400"/>
              </a:spcBef>
              <a:spcAft>
                <a:spcPts val="0"/>
              </a:spcAft>
              <a:buClr>
                <a:schemeClr val="accent5"/>
              </a:buClr>
              <a:buSzPts val="1800"/>
              <a:buFont typeface="Georgia"/>
              <a:buChar char="•"/>
              <a:defRPr b="0" i="0" sz="1800" u="none" cap="none" strike="noStrike">
                <a:solidFill>
                  <a:schemeClr val="dk1"/>
                </a:solidFill>
                <a:latin typeface="Georgia"/>
                <a:ea typeface="Georgia"/>
                <a:cs typeface="Georgia"/>
                <a:sym typeface="Georgia"/>
              </a:defRPr>
            </a:lvl5pPr>
            <a:lvl6pPr indent="-317500" lvl="5" marL="2743200" marR="0" rtl="0" algn="l">
              <a:spcBef>
                <a:spcPts val="400"/>
              </a:spcBef>
              <a:spcAft>
                <a:spcPts val="0"/>
              </a:spcAft>
              <a:buClr>
                <a:schemeClr val="accent6"/>
              </a:buClr>
              <a:buSzPts val="1400"/>
              <a:buFont typeface="Noto Sans Symbols"/>
              <a:buChar char="●"/>
              <a:defRPr b="0" i="0" sz="1800" u="none" cap="none" strike="noStrike">
                <a:solidFill>
                  <a:schemeClr val="dk1"/>
                </a:solidFill>
                <a:latin typeface="Georgia"/>
                <a:ea typeface="Georgia"/>
                <a:cs typeface="Georgia"/>
                <a:sym typeface="Georgia"/>
              </a:defRPr>
            </a:lvl6pPr>
            <a:lvl7pPr indent="-317500" lvl="6" marL="3200400" marR="0" rtl="0" algn="l">
              <a:spcBef>
                <a:spcPts val="300"/>
              </a:spcBef>
              <a:spcAft>
                <a:spcPts val="0"/>
              </a:spcAft>
              <a:buClr>
                <a:srgbClr val="B75640"/>
              </a:buClr>
              <a:buSzPts val="140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30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11150" lvl="8" marL="4114800" marR="0" rtl="0" algn="l">
              <a:spcBef>
                <a:spcPts val="300"/>
              </a:spcBef>
              <a:spcAft>
                <a:spcPts val="0"/>
              </a:spcAft>
              <a:buClr>
                <a:srgbClr val="B29D00"/>
              </a:buClr>
              <a:buSzPts val="1300"/>
              <a:buFont typeface="Georgia"/>
              <a:buChar char="•"/>
              <a:defRPr b="0" i="0" sz="1400" u="none" cap="none" strike="noStrike">
                <a:solidFill>
                  <a:schemeClr val="dk1"/>
                </a:solidFill>
                <a:latin typeface="Georgia"/>
                <a:ea typeface="Georgia"/>
                <a:cs typeface="Georgia"/>
                <a:sym typeface="Georgia"/>
              </a:defRPr>
            </a:lvl9pPr>
          </a:lstStyle>
          <a:p/>
        </p:txBody>
      </p:sp>
      <p:sp>
        <p:nvSpPr>
          <p:cNvPr id="103" name="Google Shape;103;p18"/>
          <p:cNvSpPr txBox="1"/>
          <p:nvPr>
            <p:ph idx="2" type="body"/>
          </p:nvPr>
        </p:nvSpPr>
        <p:spPr>
          <a:xfrm>
            <a:off x="4648200" y="1200150"/>
            <a:ext cx="4038600" cy="3398100"/>
          </a:xfrm>
          <a:prstGeom prst="rect">
            <a:avLst/>
          </a:prstGeom>
          <a:noFill/>
          <a:ln>
            <a:noFill/>
          </a:ln>
        </p:spPr>
        <p:txBody>
          <a:bodyPr anchorCtr="0" anchor="t" bIns="45700" lIns="91425" spcFirstLastPara="1" rIns="91425" wrap="square" tIns="45700">
            <a:noAutofit/>
          </a:bodyPr>
          <a:lstStyle>
            <a:lvl1pPr indent="-374650" lvl="0" marL="457200" marR="0" rtl="0" algn="l">
              <a:spcBef>
                <a:spcPts val="500"/>
              </a:spcBef>
              <a:spcAft>
                <a:spcPts val="0"/>
              </a:spcAft>
              <a:buClr>
                <a:schemeClr val="accent1"/>
              </a:buClr>
              <a:buSzPts val="2300"/>
              <a:buFont typeface="Noto Sans Symbols"/>
              <a:buChar char="●"/>
              <a:defRPr b="0" i="0" sz="2700" u="none" cap="none" strike="noStrike">
                <a:solidFill>
                  <a:schemeClr val="dk1"/>
                </a:solidFill>
                <a:latin typeface="Georgia"/>
                <a:ea typeface="Georgia"/>
                <a:cs typeface="Georgia"/>
                <a:sym typeface="Georgia"/>
              </a:defRPr>
            </a:lvl1pPr>
            <a:lvl2pPr indent="-330200" lvl="1" marL="914400" marR="0" rtl="0" algn="l">
              <a:spcBef>
                <a:spcPts val="500"/>
              </a:spcBef>
              <a:spcAft>
                <a:spcPts val="0"/>
              </a:spcAft>
              <a:buClr>
                <a:schemeClr val="accent2"/>
              </a:buClr>
              <a:buSzPts val="1600"/>
              <a:buFont typeface="Noto Sans Symbols"/>
              <a:buChar char="○"/>
              <a:defRPr b="0" i="0" sz="2200" u="none" cap="none" strike="noStrike">
                <a:solidFill>
                  <a:schemeClr val="dk2"/>
                </a:solidFill>
                <a:latin typeface="Georgia"/>
                <a:ea typeface="Georgia"/>
                <a:cs typeface="Georgia"/>
                <a:sym typeface="Georgia"/>
              </a:defRPr>
            </a:lvl2pPr>
            <a:lvl3pPr indent="-323850" lvl="2" marL="1371600" marR="0" rtl="0" algn="l">
              <a:spcBef>
                <a:spcPts val="400"/>
              </a:spcBef>
              <a:spcAft>
                <a:spcPts val="0"/>
              </a:spcAft>
              <a:buClr>
                <a:schemeClr val="accent3"/>
              </a:buClr>
              <a:buSzPts val="1500"/>
              <a:buFont typeface="Noto Sans Symbols"/>
              <a:buChar char="•"/>
              <a:defRPr b="0" i="0" sz="2000" u="none" cap="none" strike="noStrike">
                <a:solidFill>
                  <a:schemeClr val="dk1"/>
                </a:solidFill>
                <a:latin typeface="Georgia"/>
                <a:ea typeface="Georgia"/>
                <a:cs typeface="Georgia"/>
                <a:sym typeface="Georgia"/>
              </a:defRPr>
            </a:lvl3pPr>
            <a:lvl4pPr indent="-317500" lvl="3" marL="1828800" marR="0" rtl="0" algn="l">
              <a:spcBef>
                <a:spcPts val="400"/>
              </a:spcBef>
              <a:spcAft>
                <a:spcPts val="0"/>
              </a:spcAft>
              <a:buClr>
                <a:schemeClr val="accent4"/>
              </a:buClr>
              <a:buSzPts val="1400"/>
              <a:buFont typeface="Noto Sans Symbols"/>
              <a:buChar char="•"/>
              <a:defRPr b="0" i="0" sz="2000" u="none" cap="none" strike="noStrike">
                <a:solidFill>
                  <a:schemeClr val="dk2"/>
                </a:solidFill>
                <a:latin typeface="Georgia"/>
                <a:ea typeface="Georgia"/>
                <a:cs typeface="Georgia"/>
                <a:sym typeface="Georgia"/>
              </a:defRPr>
            </a:lvl4pPr>
            <a:lvl5pPr indent="-342900" lvl="4" marL="2286000" marR="0" rtl="0" algn="l">
              <a:spcBef>
                <a:spcPts val="400"/>
              </a:spcBef>
              <a:spcAft>
                <a:spcPts val="0"/>
              </a:spcAft>
              <a:buClr>
                <a:schemeClr val="accent5"/>
              </a:buClr>
              <a:buSzPts val="1800"/>
              <a:buFont typeface="Georgia"/>
              <a:buChar char="•"/>
              <a:defRPr b="0" i="0" sz="1800" u="none" cap="none" strike="noStrike">
                <a:solidFill>
                  <a:schemeClr val="dk1"/>
                </a:solidFill>
                <a:latin typeface="Georgia"/>
                <a:ea typeface="Georgia"/>
                <a:cs typeface="Georgia"/>
                <a:sym typeface="Georgia"/>
              </a:defRPr>
            </a:lvl5pPr>
            <a:lvl6pPr indent="-317500" lvl="5" marL="2743200" marR="0" rtl="0" algn="l">
              <a:spcBef>
                <a:spcPts val="400"/>
              </a:spcBef>
              <a:spcAft>
                <a:spcPts val="0"/>
              </a:spcAft>
              <a:buClr>
                <a:schemeClr val="accent6"/>
              </a:buClr>
              <a:buSzPts val="1400"/>
              <a:buFont typeface="Noto Sans Symbols"/>
              <a:buChar char="●"/>
              <a:defRPr b="0" i="0" sz="1800" u="none" cap="none" strike="noStrike">
                <a:solidFill>
                  <a:schemeClr val="dk1"/>
                </a:solidFill>
                <a:latin typeface="Georgia"/>
                <a:ea typeface="Georgia"/>
                <a:cs typeface="Georgia"/>
                <a:sym typeface="Georgia"/>
              </a:defRPr>
            </a:lvl6pPr>
            <a:lvl7pPr indent="-317500" lvl="6" marL="3200400" marR="0" rtl="0" algn="l">
              <a:spcBef>
                <a:spcPts val="300"/>
              </a:spcBef>
              <a:spcAft>
                <a:spcPts val="0"/>
              </a:spcAft>
              <a:buClr>
                <a:srgbClr val="B75640"/>
              </a:buClr>
              <a:buSzPts val="140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30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11150" lvl="8" marL="4114800" marR="0" rtl="0" algn="l">
              <a:spcBef>
                <a:spcPts val="300"/>
              </a:spcBef>
              <a:spcAft>
                <a:spcPts val="0"/>
              </a:spcAft>
              <a:buClr>
                <a:srgbClr val="B29D00"/>
              </a:buClr>
              <a:buSzPts val="1300"/>
              <a:buFont typeface="Georgia"/>
              <a:buChar char="•"/>
              <a:defRPr b="0" i="0" sz="1400" u="none" cap="none" strike="noStrike">
                <a:solidFill>
                  <a:schemeClr val="dk1"/>
                </a:solidFill>
                <a:latin typeface="Georgia"/>
                <a:ea typeface="Georgia"/>
                <a:cs typeface="Georgia"/>
                <a:sym typeface="Georgia"/>
              </a:defRPr>
            </a:lvl9pPr>
          </a:lstStyle>
          <a:p/>
        </p:txBody>
      </p:sp>
      <p:sp>
        <p:nvSpPr>
          <p:cNvPr id="104" name="Google Shape;104;p18"/>
          <p:cNvSpPr txBox="1"/>
          <p:nvPr>
            <p:ph idx="10" type="dt"/>
          </p:nvPr>
        </p:nvSpPr>
        <p:spPr>
          <a:xfrm>
            <a:off x="457200" y="4686300"/>
            <a:ext cx="21336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sz="1400">
                <a:solidFill>
                  <a:srgbClr val="FFFFFF"/>
                </a:solidFill>
                <a:latin typeface="Georgia"/>
                <a:ea typeface="Georgia"/>
                <a:cs typeface="Georgia"/>
                <a:sym typeface="Georgi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105" name="Google Shape;105;p18"/>
          <p:cNvSpPr txBox="1"/>
          <p:nvPr>
            <p:ph idx="11" type="ftr"/>
          </p:nvPr>
        </p:nvSpPr>
        <p:spPr>
          <a:xfrm>
            <a:off x="3124200" y="4686300"/>
            <a:ext cx="28956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200">
                <a:solidFill>
                  <a:srgbClr val="FFFFFF"/>
                </a:solidFill>
                <a:latin typeface="Georgia"/>
                <a:ea typeface="Georgia"/>
                <a:cs typeface="Georgia"/>
                <a:sym typeface="Georgi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106" name="Google Shape;106;p18"/>
          <p:cNvSpPr txBox="1"/>
          <p:nvPr>
            <p:ph idx="12" type="sldNum"/>
          </p:nvPr>
        </p:nvSpPr>
        <p:spPr>
          <a:xfrm>
            <a:off x="6553200" y="4686300"/>
            <a:ext cx="2133600" cy="342900"/>
          </a:xfrm>
          <a:prstGeom prst="rect">
            <a:avLst/>
          </a:prstGeom>
          <a:noFill/>
          <a:ln>
            <a:noFill/>
          </a:ln>
        </p:spPr>
        <p:txBody>
          <a:bodyPr anchorCtr="0" anchor="ctr" bIns="45700" lIns="45700" spcFirstLastPara="1" rIns="45700" wrap="square" tIns="45700">
            <a:noAutofit/>
          </a:bodyPr>
          <a:lstStyle>
            <a:lvl1pPr indent="0" lvl="0" marL="0" marR="0" rtl="0" algn="ctr">
              <a:spcBef>
                <a:spcPts val="0"/>
              </a:spcBef>
              <a:buNone/>
              <a:defRPr sz="1600">
                <a:solidFill>
                  <a:srgbClr val="7A9798"/>
                </a:solidFill>
                <a:latin typeface="Georgia"/>
                <a:ea typeface="Georgia"/>
                <a:cs typeface="Georgia"/>
                <a:sym typeface="Georgia"/>
              </a:defRPr>
            </a:lvl1pPr>
            <a:lvl2pPr indent="0" lvl="1" marL="0" marR="0" rtl="0" algn="ctr">
              <a:spcBef>
                <a:spcPts val="0"/>
              </a:spcBef>
              <a:buNone/>
              <a:defRPr sz="1600">
                <a:solidFill>
                  <a:srgbClr val="7A9798"/>
                </a:solidFill>
                <a:latin typeface="Georgia"/>
                <a:ea typeface="Georgia"/>
                <a:cs typeface="Georgia"/>
                <a:sym typeface="Georgia"/>
              </a:defRPr>
            </a:lvl2pPr>
            <a:lvl3pPr indent="0" lvl="2" marL="0" marR="0" rtl="0" algn="ctr">
              <a:spcBef>
                <a:spcPts val="0"/>
              </a:spcBef>
              <a:buNone/>
              <a:defRPr sz="1600">
                <a:solidFill>
                  <a:srgbClr val="7A9798"/>
                </a:solidFill>
                <a:latin typeface="Georgia"/>
                <a:ea typeface="Georgia"/>
                <a:cs typeface="Georgia"/>
                <a:sym typeface="Georgia"/>
              </a:defRPr>
            </a:lvl3pPr>
            <a:lvl4pPr indent="0" lvl="3" marL="0" marR="0" rtl="0" algn="ctr">
              <a:spcBef>
                <a:spcPts val="0"/>
              </a:spcBef>
              <a:buNone/>
              <a:defRPr sz="1600">
                <a:solidFill>
                  <a:srgbClr val="7A9798"/>
                </a:solidFill>
                <a:latin typeface="Georgia"/>
                <a:ea typeface="Georgia"/>
                <a:cs typeface="Georgia"/>
                <a:sym typeface="Georgia"/>
              </a:defRPr>
            </a:lvl4pPr>
            <a:lvl5pPr indent="0" lvl="4" marL="0" marR="0" rtl="0" algn="ctr">
              <a:spcBef>
                <a:spcPts val="0"/>
              </a:spcBef>
              <a:buNone/>
              <a:defRPr sz="1600">
                <a:solidFill>
                  <a:srgbClr val="7A9798"/>
                </a:solidFill>
                <a:latin typeface="Georgia"/>
                <a:ea typeface="Georgia"/>
                <a:cs typeface="Georgia"/>
                <a:sym typeface="Georgia"/>
              </a:defRPr>
            </a:lvl5pPr>
            <a:lvl6pPr indent="0" lvl="5" marL="0" marR="0" rtl="0" algn="ctr">
              <a:spcBef>
                <a:spcPts val="0"/>
              </a:spcBef>
              <a:buNone/>
              <a:defRPr sz="1600">
                <a:solidFill>
                  <a:srgbClr val="7A9798"/>
                </a:solidFill>
                <a:latin typeface="Georgia"/>
                <a:ea typeface="Georgia"/>
                <a:cs typeface="Georgia"/>
                <a:sym typeface="Georgia"/>
              </a:defRPr>
            </a:lvl6pPr>
            <a:lvl7pPr indent="0" lvl="6" marL="0" marR="0" rtl="0" algn="ctr">
              <a:spcBef>
                <a:spcPts val="0"/>
              </a:spcBef>
              <a:buNone/>
              <a:defRPr sz="1600">
                <a:solidFill>
                  <a:srgbClr val="7A9798"/>
                </a:solidFill>
                <a:latin typeface="Georgia"/>
                <a:ea typeface="Georgia"/>
                <a:cs typeface="Georgia"/>
                <a:sym typeface="Georgia"/>
              </a:defRPr>
            </a:lvl7pPr>
            <a:lvl8pPr indent="0" lvl="7" marL="0" marR="0" rtl="0" algn="ctr">
              <a:spcBef>
                <a:spcPts val="0"/>
              </a:spcBef>
              <a:buNone/>
              <a:defRPr sz="1600">
                <a:solidFill>
                  <a:srgbClr val="7A9798"/>
                </a:solidFill>
                <a:latin typeface="Georgia"/>
                <a:ea typeface="Georgia"/>
                <a:cs typeface="Georgia"/>
                <a:sym typeface="Georgia"/>
              </a:defRPr>
            </a:lvl8pPr>
            <a:lvl9pPr indent="0" lvl="8" marL="0" marR="0" rtl="0" algn="ctr">
              <a:spcBef>
                <a:spcPts val="0"/>
              </a:spcBef>
              <a:buNone/>
              <a:defRPr sz="1600">
                <a:solidFill>
                  <a:srgbClr val="7A9798"/>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wo objects on top, text on bottom" type="twoObjOverTx">
  <p:cSld name="TWO_OBJECTS_OVER_TEXT">
    <p:spTree>
      <p:nvGrpSpPr>
        <p:cNvPr id="107" name="Shape 107"/>
        <p:cNvGrpSpPr/>
        <p:nvPr/>
      </p:nvGrpSpPr>
      <p:grpSpPr>
        <a:xfrm>
          <a:off x="0" y="0"/>
          <a:ext cx="0" cy="0"/>
          <a:chOff x="0" y="0"/>
          <a:chExt cx="0" cy="0"/>
        </a:xfrm>
      </p:grpSpPr>
      <p:sp>
        <p:nvSpPr>
          <p:cNvPr id="108" name="Google Shape;108;p19"/>
          <p:cNvSpPr txBox="1"/>
          <p:nvPr>
            <p:ph idx="10" type="dt"/>
          </p:nvPr>
        </p:nvSpPr>
        <p:spPr>
          <a:xfrm>
            <a:off x="457200" y="4683919"/>
            <a:ext cx="2133600" cy="3570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9" name="Google Shape;109;p19"/>
          <p:cNvSpPr txBox="1"/>
          <p:nvPr>
            <p:ph idx="11" type="ftr"/>
          </p:nvPr>
        </p:nvSpPr>
        <p:spPr>
          <a:xfrm>
            <a:off x="3124200" y="4683919"/>
            <a:ext cx="2895600" cy="357000"/>
          </a:xfrm>
          <a:prstGeom prst="rect">
            <a:avLst/>
          </a:prstGeom>
          <a:noFill/>
          <a:ln>
            <a:noFill/>
          </a:ln>
        </p:spPr>
        <p:txBody>
          <a:bodyPr anchorCtr="0" anchor="t"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0" name="Google Shape;110;p19"/>
          <p:cNvSpPr txBox="1"/>
          <p:nvPr>
            <p:ph idx="12" type="sldNum"/>
          </p:nvPr>
        </p:nvSpPr>
        <p:spPr>
          <a:xfrm>
            <a:off x="6553200" y="4683919"/>
            <a:ext cx="2133600" cy="357000"/>
          </a:xfrm>
          <a:prstGeom prst="rect">
            <a:avLst/>
          </a:prstGeom>
          <a:noFill/>
          <a:ln>
            <a:noFill/>
          </a:ln>
        </p:spPr>
        <p:txBody>
          <a:bodyPr anchorCtr="0" anchor="t" bIns="45700" lIns="91425" spcFirstLastPara="1" rIns="91425" wrap="square" tIns="45700">
            <a:noAutofit/>
          </a:bodyPr>
          <a:lstStyle>
            <a:lvl1pPr indent="0" lvl="0" marL="0" rtl="0" algn="r">
              <a:lnSpc>
                <a:spcPct val="100000"/>
              </a:lnSpc>
              <a:spcBef>
                <a:spcPts val="0"/>
              </a:spcBef>
              <a:spcAft>
                <a:spcPts val="0"/>
              </a:spcAft>
              <a:buNone/>
              <a:defRPr sz="1400"/>
            </a:lvl1pPr>
            <a:lvl2pPr indent="0" lvl="1" marL="0" rtl="0" algn="r">
              <a:lnSpc>
                <a:spcPct val="100000"/>
              </a:lnSpc>
              <a:spcBef>
                <a:spcPts val="0"/>
              </a:spcBef>
              <a:spcAft>
                <a:spcPts val="0"/>
              </a:spcAft>
              <a:buNone/>
              <a:defRPr sz="1400"/>
            </a:lvl2pPr>
            <a:lvl3pPr indent="0" lvl="2" marL="0" rtl="0" algn="r">
              <a:lnSpc>
                <a:spcPct val="100000"/>
              </a:lnSpc>
              <a:spcBef>
                <a:spcPts val="0"/>
              </a:spcBef>
              <a:spcAft>
                <a:spcPts val="0"/>
              </a:spcAft>
              <a:buNone/>
              <a:defRPr sz="1400"/>
            </a:lvl3pPr>
            <a:lvl4pPr indent="0" lvl="3" marL="0" rtl="0" algn="r">
              <a:lnSpc>
                <a:spcPct val="100000"/>
              </a:lnSpc>
              <a:spcBef>
                <a:spcPts val="0"/>
              </a:spcBef>
              <a:spcAft>
                <a:spcPts val="0"/>
              </a:spcAft>
              <a:buNone/>
              <a:defRPr sz="1400"/>
            </a:lvl4pPr>
            <a:lvl5pPr indent="0" lvl="4" marL="0" rtl="0" algn="r">
              <a:lnSpc>
                <a:spcPct val="100000"/>
              </a:lnSpc>
              <a:spcBef>
                <a:spcPts val="0"/>
              </a:spcBef>
              <a:spcAft>
                <a:spcPts val="0"/>
              </a:spcAft>
              <a:buNone/>
              <a:defRPr sz="1400"/>
            </a:lvl5pPr>
            <a:lvl6pPr indent="0" lvl="5" marL="0" rtl="0" algn="r">
              <a:lnSpc>
                <a:spcPct val="100000"/>
              </a:lnSpc>
              <a:spcBef>
                <a:spcPts val="0"/>
              </a:spcBef>
              <a:spcAft>
                <a:spcPts val="0"/>
              </a:spcAft>
              <a:buNone/>
              <a:defRPr sz="1400"/>
            </a:lvl6pPr>
            <a:lvl7pPr indent="0" lvl="6" marL="0" rtl="0" algn="r">
              <a:lnSpc>
                <a:spcPct val="100000"/>
              </a:lnSpc>
              <a:spcBef>
                <a:spcPts val="0"/>
              </a:spcBef>
              <a:spcAft>
                <a:spcPts val="0"/>
              </a:spcAft>
              <a:buNone/>
              <a:defRPr sz="1400"/>
            </a:lvl7pPr>
            <a:lvl8pPr indent="0" lvl="7" marL="0" rtl="0" algn="r">
              <a:lnSpc>
                <a:spcPct val="100000"/>
              </a:lnSpc>
              <a:spcBef>
                <a:spcPts val="0"/>
              </a:spcBef>
              <a:spcAft>
                <a:spcPts val="0"/>
              </a:spcAft>
              <a:buNone/>
              <a:defRPr sz="1400"/>
            </a:lvl8pPr>
            <a:lvl9pPr indent="0" lvl="8" marL="0" rtl="0" algn="r">
              <a:lnSpc>
                <a:spcPct val="100000"/>
              </a:lnSpc>
              <a:spcBef>
                <a:spcPts val="0"/>
              </a:spcBef>
              <a:spcAft>
                <a:spcPts val="0"/>
              </a:spcAft>
              <a:buNone/>
              <a:defRPr sz="14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 name="Shape 14"/>
        <p:cNvGrpSpPr/>
        <p:nvPr/>
      </p:nvGrpSpPr>
      <p:grpSpPr>
        <a:xfrm>
          <a:off x="0" y="0"/>
          <a:ext cx="0" cy="0"/>
          <a:chOff x="0" y="0"/>
          <a:chExt cx="0" cy="0"/>
        </a:xfrm>
      </p:grpSpPr>
      <p:sp>
        <p:nvSpPr>
          <p:cNvPr id="15" name="Google Shape;15;p3"/>
          <p:cNvSpPr txBox="1"/>
          <p:nvPr>
            <p:ph type="title"/>
          </p:nvPr>
        </p:nvSpPr>
        <p:spPr>
          <a:xfrm>
            <a:off x="34425" y="94400"/>
            <a:ext cx="9072000" cy="563100"/>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Clr>
                <a:schemeClr val="accent1"/>
              </a:buClr>
              <a:buSzPts val="3600"/>
              <a:buFont typeface="Calibri"/>
              <a:buNone/>
              <a:defRPr b="1" i="0" u="none" cap="none" strike="noStrike">
                <a:solidFill>
                  <a:schemeClr val="accent1"/>
                </a:solidFill>
                <a:latin typeface="Calibri"/>
                <a:ea typeface="Calibri"/>
                <a:cs typeface="Calibri"/>
                <a:sym typeface="Calibri"/>
              </a:defRPr>
            </a:lvl1pPr>
            <a:lvl2pPr indent="0" lvl="1" rtl="0">
              <a:spcBef>
                <a:spcPts val="0"/>
              </a:spcBef>
              <a:spcAft>
                <a:spcPts val="0"/>
              </a:spcAft>
              <a:buSzPts val="3600"/>
              <a:buFont typeface="Calibri"/>
              <a:buNone/>
              <a:defRPr b="1">
                <a:latin typeface="Calibri"/>
                <a:ea typeface="Calibri"/>
                <a:cs typeface="Calibri"/>
                <a:sym typeface="Calibri"/>
              </a:defRPr>
            </a:lvl2pPr>
            <a:lvl3pPr indent="0" lvl="2" rtl="0">
              <a:spcBef>
                <a:spcPts val="0"/>
              </a:spcBef>
              <a:spcAft>
                <a:spcPts val="0"/>
              </a:spcAft>
              <a:buSzPts val="3600"/>
              <a:buFont typeface="Calibri"/>
              <a:buNone/>
              <a:defRPr b="1">
                <a:latin typeface="Calibri"/>
                <a:ea typeface="Calibri"/>
                <a:cs typeface="Calibri"/>
                <a:sym typeface="Calibri"/>
              </a:defRPr>
            </a:lvl3pPr>
            <a:lvl4pPr indent="0" lvl="3" rtl="0">
              <a:spcBef>
                <a:spcPts val="0"/>
              </a:spcBef>
              <a:spcAft>
                <a:spcPts val="0"/>
              </a:spcAft>
              <a:buSzPts val="3600"/>
              <a:buFont typeface="Calibri"/>
              <a:buNone/>
              <a:defRPr b="1">
                <a:latin typeface="Calibri"/>
                <a:ea typeface="Calibri"/>
                <a:cs typeface="Calibri"/>
                <a:sym typeface="Calibri"/>
              </a:defRPr>
            </a:lvl4pPr>
            <a:lvl5pPr indent="0" lvl="4" rtl="0">
              <a:spcBef>
                <a:spcPts val="0"/>
              </a:spcBef>
              <a:spcAft>
                <a:spcPts val="0"/>
              </a:spcAft>
              <a:buSzPts val="3600"/>
              <a:buFont typeface="Calibri"/>
              <a:buNone/>
              <a:defRPr b="1">
                <a:latin typeface="Calibri"/>
                <a:ea typeface="Calibri"/>
                <a:cs typeface="Calibri"/>
                <a:sym typeface="Calibri"/>
              </a:defRPr>
            </a:lvl5pPr>
            <a:lvl6pPr indent="0" lvl="5" rtl="0">
              <a:spcBef>
                <a:spcPts val="0"/>
              </a:spcBef>
              <a:spcAft>
                <a:spcPts val="0"/>
              </a:spcAft>
              <a:buSzPts val="3600"/>
              <a:buFont typeface="Calibri"/>
              <a:buNone/>
              <a:defRPr b="1">
                <a:latin typeface="Calibri"/>
                <a:ea typeface="Calibri"/>
                <a:cs typeface="Calibri"/>
                <a:sym typeface="Calibri"/>
              </a:defRPr>
            </a:lvl6pPr>
            <a:lvl7pPr indent="0" lvl="6" rtl="0">
              <a:spcBef>
                <a:spcPts val="0"/>
              </a:spcBef>
              <a:spcAft>
                <a:spcPts val="0"/>
              </a:spcAft>
              <a:buSzPts val="3600"/>
              <a:buFont typeface="Calibri"/>
              <a:buNone/>
              <a:defRPr b="1">
                <a:latin typeface="Calibri"/>
                <a:ea typeface="Calibri"/>
                <a:cs typeface="Calibri"/>
                <a:sym typeface="Calibri"/>
              </a:defRPr>
            </a:lvl7pPr>
            <a:lvl8pPr indent="0" lvl="7" rtl="0">
              <a:spcBef>
                <a:spcPts val="0"/>
              </a:spcBef>
              <a:spcAft>
                <a:spcPts val="0"/>
              </a:spcAft>
              <a:buSzPts val="3600"/>
              <a:buFont typeface="Calibri"/>
              <a:buNone/>
              <a:defRPr b="1">
                <a:latin typeface="Calibri"/>
                <a:ea typeface="Calibri"/>
                <a:cs typeface="Calibri"/>
                <a:sym typeface="Calibri"/>
              </a:defRPr>
            </a:lvl8pPr>
            <a:lvl9pPr indent="0" lvl="8" rtl="0">
              <a:spcBef>
                <a:spcPts val="0"/>
              </a:spcBef>
              <a:spcAft>
                <a:spcPts val="0"/>
              </a:spcAft>
              <a:buSzPts val="3600"/>
              <a:buFont typeface="Calibri"/>
              <a:buNone/>
              <a:defRPr b="1">
                <a:latin typeface="Calibri"/>
                <a:ea typeface="Calibri"/>
                <a:cs typeface="Calibri"/>
                <a:sym typeface="Calibri"/>
              </a:defRPr>
            </a:lvl9pPr>
          </a:lstStyle>
          <a:p/>
        </p:txBody>
      </p:sp>
      <p:sp>
        <p:nvSpPr>
          <p:cNvPr id="16" name="Google Shape;16;p3"/>
          <p:cNvSpPr txBox="1"/>
          <p:nvPr>
            <p:ph idx="1" type="body"/>
          </p:nvPr>
        </p:nvSpPr>
        <p:spPr>
          <a:xfrm>
            <a:off x="0" y="708925"/>
            <a:ext cx="4355400" cy="563100"/>
          </a:xfrm>
          <a:prstGeom prst="rect">
            <a:avLst/>
          </a:prstGeom>
          <a:noFill/>
          <a:ln>
            <a:noFill/>
          </a:ln>
        </p:spPr>
        <p:txBody>
          <a:bodyPr anchorCtr="0" anchor="b" bIns="91425" lIns="91425" spcFirstLastPara="1" rIns="91425" wrap="square" tIns="91425">
            <a:noAutofit/>
          </a:bodyPr>
          <a:lstStyle>
            <a:lvl1pPr indent="-228600" lvl="0" marL="457200" marR="0" rtl="0" algn="ctr">
              <a:spcBef>
                <a:spcPts val="0"/>
              </a:spcBef>
              <a:spcAft>
                <a:spcPts val="0"/>
              </a:spcAft>
              <a:buClr>
                <a:srgbClr val="595959"/>
              </a:buClr>
              <a:buSzPts val="2800"/>
              <a:buFont typeface="Noto Sans Symbols"/>
              <a:buNone/>
              <a:defRPr b="0" i="0" sz="2800" u="none" cap="none" strike="noStrike">
                <a:solidFill>
                  <a:srgbClr val="595959"/>
                </a:solidFill>
                <a:latin typeface="Source Sans Pro"/>
                <a:ea typeface="Source Sans Pro"/>
                <a:cs typeface="Source Sans Pro"/>
                <a:sym typeface="Source Sans Pro"/>
              </a:defRPr>
            </a:lvl1pPr>
            <a:lvl2pPr indent="-228600" lvl="1" marL="914400" marR="0" rtl="0" algn="l">
              <a:spcBef>
                <a:spcPts val="600"/>
              </a:spcBef>
              <a:spcAft>
                <a:spcPts val="0"/>
              </a:spcAft>
              <a:buClr>
                <a:srgbClr val="595959"/>
              </a:buClr>
              <a:buSzPts val="2800"/>
              <a:buFont typeface="Noto Sans Symbols"/>
              <a:buNone/>
              <a:defRPr b="1" i="0" sz="2800" u="none" cap="none" strike="noStrike">
                <a:solidFill>
                  <a:srgbClr val="595959"/>
                </a:solidFill>
                <a:latin typeface="Source Sans Pro"/>
                <a:ea typeface="Source Sans Pro"/>
                <a:cs typeface="Source Sans Pro"/>
                <a:sym typeface="Source Sans Pro"/>
              </a:defRPr>
            </a:lvl2pPr>
            <a:lvl3pPr indent="-228600" lvl="2" marL="1371600" marR="0" rtl="0" algn="l">
              <a:spcBef>
                <a:spcPts val="600"/>
              </a:spcBef>
              <a:spcAft>
                <a:spcPts val="0"/>
              </a:spcAft>
              <a:buClr>
                <a:srgbClr val="595959"/>
              </a:buClr>
              <a:buSzPts val="2800"/>
              <a:buFont typeface="Noto Sans Symbols"/>
              <a:buNone/>
              <a:defRPr b="1" i="0" sz="2800" u="none" cap="none" strike="noStrike">
                <a:solidFill>
                  <a:srgbClr val="595959"/>
                </a:solidFill>
                <a:latin typeface="Source Sans Pro"/>
                <a:ea typeface="Source Sans Pro"/>
                <a:cs typeface="Source Sans Pro"/>
                <a:sym typeface="Source Sans Pro"/>
              </a:defRPr>
            </a:lvl3pPr>
            <a:lvl4pPr indent="-228600" lvl="3" marL="1828800" marR="0" rtl="0" algn="l">
              <a:spcBef>
                <a:spcPts val="600"/>
              </a:spcBef>
              <a:spcAft>
                <a:spcPts val="0"/>
              </a:spcAft>
              <a:buClr>
                <a:srgbClr val="595959"/>
              </a:buClr>
              <a:buSzPts val="2800"/>
              <a:buFont typeface="Noto Sans Symbols"/>
              <a:buNone/>
              <a:defRPr b="1" i="0" sz="2800" u="none" cap="none" strike="noStrike">
                <a:solidFill>
                  <a:srgbClr val="595959"/>
                </a:solidFill>
                <a:latin typeface="Source Sans Pro"/>
                <a:ea typeface="Source Sans Pro"/>
                <a:cs typeface="Source Sans Pro"/>
                <a:sym typeface="Source Sans Pro"/>
              </a:defRPr>
            </a:lvl4pPr>
            <a:lvl5pPr indent="-228600" lvl="4" marL="2286000" marR="0" rtl="0" algn="l">
              <a:spcBef>
                <a:spcPts val="600"/>
              </a:spcBef>
              <a:spcAft>
                <a:spcPts val="0"/>
              </a:spcAft>
              <a:buClr>
                <a:srgbClr val="595959"/>
              </a:buClr>
              <a:buSzPts val="2800"/>
              <a:buFont typeface="Noto Sans Symbols"/>
              <a:buNone/>
              <a:defRPr b="1" i="0" sz="2800" u="none" cap="none" strike="noStrike">
                <a:solidFill>
                  <a:srgbClr val="595959"/>
                </a:solidFill>
                <a:latin typeface="Source Sans Pro"/>
                <a:ea typeface="Source Sans Pro"/>
                <a:cs typeface="Source Sans Pro"/>
                <a:sym typeface="Source Sans Pro"/>
              </a:defRPr>
            </a:lvl5pPr>
            <a:lvl6pPr indent="-228600" lvl="5" marL="2743200" marR="0" rtl="0" algn="l">
              <a:spcBef>
                <a:spcPts val="300"/>
              </a:spcBef>
              <a:spcAft>
                <a:spcPts val="0"/>
              </a:spcAft>
              <a:buClr>
                <a:srgbClr val="595959"/>
              </a:buClr>
              <a:buSzPts val="2800"/>
              <a:buFont typeface="Noto Sans Symbols"/>
              <a:buNone/>
              <a:defRPr b="1" i="0" sz="2800" u="none" cap="none" strike="noStrike">
                <a:solidFill>
                  <a:srgbClr val="595959"/>
                </a:solidFill>
                <a:latin typeface="Source Sans Pro"/>
                <a:ea typeface="Source Sans Pro"/>
                <a:cs typeface="Source Sans Pro"/>
                <a:sym typeface="Source Sans Pro"/>
              </a:defRPr>
            </a:lvl6pPr>
            <a:lvl7pPr indent="-228600" lvl="6" marL="3200400" marR="0" rtl="0" algn="l">
              <a:spcBef>
                <a:spcPts val="300"/>
              </a:spcBef>
              <a:spcAft>
                <a:spcPts val="0"/>
              </a:spcAft>
              <a:buClr>
                <a:srgbClr val="595959"/>
              </a:buClr>
              <a:buSzPts val="2800"/>
              <a:buFont typeface="Noto Sans Symbols"/>
              <a:buNone/>
              <a:defRPr b="1" i="0" sz="2800" u="none" cap="none" strike="noStrike">
                <a:solidFill>
                  <a:srgbClr val="595959"/>
                </a:solidFill>
                <a:latin typeface="Source Sans Pro"/>
                <a:ea typeface="Source Sans Pro"/>
                <a:cs typeface="Source Sans Pro"/>
                <a:sym typeface="Source Sans Pro"/>
              </a:defRPr>
            </a:lvl7pPr>
            <a:lvl8pPr indent="-228600" lvl="7" marL="3657600" marR="0" rtl="0" algn="l">
              <a:spcBef>
                <a:spcPts val="300"/>
              </a:spcBef>
              <a:spcAft>
                <a:spcPts val="0"/>
              </a:spcAft>
              <a:buClr>
                <a:srgbClr val="595959"/>
              </a:buClr>
              <a:buSzPts val="2800"/>
              <a:buFont typeface="Noto Sans Symbols"/>
              <a:buNone/>
              <a:defRPr b="1" i="0" sz="2800" u="none" cap="none" strike="noStrike">
                <a:solidFill>
                  <a:srgbClr val="595959"/>
                </a:solidFill>
                <a:latin typeface="Source Sans Pro"/>
                <a:ea typeface="Source Sans Pro"/>
                <a:cs typeface="Source Sans Pro"/>
                <a:sym typeface="Source Sans Pro"/>
              </a:defRPr>
            </a:lvl8pPr>
            <a:lvl9pPr indent="-228600" lvl="8" marL="4114800" marR="0" rtl="0" algn="l">
              <a:spcBef>
                <a:spcPts val="300"/>
              </a:spcBef>
              <a:spcAft>
                <a:spcPts val="0"/>
              </a:spcAft>
              <a:buClr>
                <a:srgbClr val="595959"/>
              </a:buClr>
              <a:buSzPts val="2800"/>
              <a:buFont typeface="Noto Sans Symbols"/>
              <a:buNone/>
              <a:defRPr b="1" i="0" sz="2800" u="none" cap="none" strike="noStrike">
                <a:solidFill>
                  <a:srgbClr val="595959"/>
                </a:solidFill>
                <a:latin typeface="Source Sans Pro"/>
                <a:ea typeface="Source Sans Pro"/>
                <a:cs typeface="Source Sans Pro"/>
                <a:sym typeface="Source Sans Pro"/>
              </a:defRPr>
            </a:lvl9pPr>
          </a:lstStyle>
          <a:p/>
        </p:txBody>
      </p:sp>
      <p:sp>
        <p:nvSpPr>
          <p:cNvPr id="17" name="Google Shape;17;p3"/>
          <p:cNvSpPr txBox="1"/>
          <p:nvPr>
            <p:ph idx="2" type="body"/>
          </p:nvPr>
        </p:nvSpPr>
        <p:spPr>
          <a:xfrm>
            <a:off x="34425" y="1150950"/>
            <a:ext cx="4355400" cy="3957300"/>
          </a:xfrm>
          <a:prstGeom prst="rect">
            <a:avLst/>
          </a:prstGeom>
          <a:noFill/>
          <a:ln>
            <a:noFill/>
          </a:ln>
        </p:spPr>
        <p:txBody>
          <a:bodyPr anchorCtr="0" anchor="t" bIns="91425" lIns="91425" spcFirstLastPara="1" rIns="91425" wrap="square" tIns="91425">
            <a:noAutofit/>
          </a:bodyPr>
          <a:lstStyle>
            <a:lvl1pPr indent="-387350" lvl="0" marL="457200" marR="0" rtl="0" algn="l">
              <a:spcBef>
                <a:spcPts val="1600"/>
              </a:spcBef>
              <a:spcAft>
                <a:spcPts val="0"/>
              </a:spcAft>
              <a:buClr>
                <a:srgbClr val="205C77"/>
              </a:buClr>
              <a:buSzPts val="2500"/>
              <a:buFont typeface="Noto Sans Symbols"/>
              <a:buChar char="●"/>
              <a:defRPr b="0" i="0" sz="2500" u="none" cap="none" strike="noStrike">
                <a:solidFill>
                  <a:srgbClr val="205C77"/>
                </a:solidFill>
                <a:latin typeface="Source Sans Pro"/>
                <a:ea typeface="Source Sans Pro"/>
                <a:cs typeface="Source Sans Pro"/>
                <a:sym typeface="Source Sans Pro"/>
              </a:defRPr>
            </a:lvl1pPr>
            <a:lvl2pPr indent="-387350" lvl="1" marL="914400" marR="0" rtl="0" algn="l">
              <a:spcBef>
                <a:spcPts val="600"/>
              </a:spcBef>
              <a:spcAft>
                <a:spcPts val="0"/>
              </a:spcAft>
              <a:buClr>
                <a:srgbClr val="205C77"/>
              </a:buClr>
              <a:buSzPts val="2500"/>
              <a:buFont typeface="Noto Sans Symbols"/>
              <a:buChar char="●"/>
              <a:defRPr b="0" i="0" sz="2500" u="none" cap="none" strike="noStrike">
                <a:solidFill>
                  <a:srgbClr val="205C77"/>
                </a:solidFill>
                <a:latin typeface="Source Sans Pro"/>
                <a:ea typeface="Source Sans Pro"/>
                <a:cs typeface="Source Sans Pro"/>
                <a:sym typeface="Source Sans Pro"/>
              </a:defRPr>
            </a:lvl2pPr>
            <a:lvl3pPr indent="-387350" lvl="2" marL="1371600" marR="0" rtl="0" algn="l">
              <a:spcBef>
                <a:spcPts val="600"/>
              </a:spcBef>
              <a:spcAft>
                <a:spcPts val="0"/>
              </a:spcAft>
              <a:buClr>
                <a:srgbClr val="205C77"/>
              </a:buClr>
              <a:buSzPts val="2500"/>
              <a:buFont typeface="Noto Sans Symbols"/>
              <a:buChar char="●"/>
              <a:defRPr b="0" i="0" sz="2500" u="none" cap="none" strike="noStrike">
                <a:solidFill>
                  <a:srgbClr val="205C77"/>
                </a:solidFill>
                <a:latin typeface="Source Sans Pro"/>
                <a:ea typeface="Source Sans Pro"/>
                <a:cs typeface="Source Sans Pro"/>
                <a:sym typeface="Source Sans Pro"/>
              </a:defRPr>
            </a:lvl3pPr>
            <a:lvl4pPr indent="-387350" lvl="3" marL="1828800" marR="0" rtl="0" algn="l">
              <a:spcBef>
                <a:spcPts val="600"/>
              </a:spcBef>
              <a:spcAft>
                <a:spcPts val="0"/>
              </a:spcAft>
              <a:buClr>
                <a:srgbClr val="205C77"/>
              </a:buClr>
              <a:buSzPts val="2500"/>
              <a:buFont typeface="Noto Sans Symbols"/>
              <a:buChar char="●"/>
              <a:defRPr b="0" i="0" sz="2500" u="none" cap="none" strike="noStrike">
                <a:solidFill>
                  <a:srgbClr val="205C77"/>
                </a:solidFill>
                <a:latin typeface="Source Sans Pro"/>
                <a:ea typeface="Source Sans Pro"/>
                <a:cs typeface="Source Sans Pro"/>
                <a:sym typeface="Source Sans Pro"/>
              </a:defRPr>
            </a:lvl4pPr>
            <a:lvl5pPr indent="-387350" lvl="4" marL="2286000" marR="0" rtl="0" algn="l">
              <a:spcBef>
                <a:spcPts val="600"/>
              </a:spcBef>
              <a:spcAft>
                <a:spcPts val="0"/>
              </a:spcAft>
              <a:buClr>
                <a:srgbClr val="205C77"/>
              </a:buClr>
              <a:buSzPts val="2500"/>
              <a:buFont typeface="Noto Sans Symbols"/>
              <a:buChar char="●"/>
              <a:defRPr b="0" i="0" sz="2500" u="none" cap="none" strike="noStrike">
                <a:solidFill>
                  <a:srgbClr val="205C77"/>
                </a:solidFill>
                <a:latin typeface="Source Sans Pro"/>
                <a:ea typeface="Source Sans Pro"/>
                <a:cs typeface="Source Sans Pro"/>
                <a:sym typeface="Source Sans Pro"/>
              </a:defRPr>
            </a:lvl5pPr>
            <a:lvl6pPr indent="-387350" lvl="5" marL="2743200" marR="0" rtl="0" algn="l">
              <a:spcBef>
                <a:spcPts val="300"/>
              </a:spcBef>
              <a:spcAft>
                <a:spcPts val="0"/>
              </a:spcAft>
              <a:buClr>
                <a:srgbClr val="205C77"/>
              </a:buClr>
              <a:buSzPts val="2500"/>
              <a:buFont typeface="Noto Sans Symbols"/>
              <a:buChar char="●"/>
              <a:defRPr b="0" i="0" sz="2500" u="none" cap="none" strike="noStrike">
                <a:solidFill>
                  <a:srgbClr val="205C77"/>
                </a:solidFill>
                <a:latin typeface="Source Sans Pro"/>
                <a:ea typeface="Source Sans Pro"/>
                <a:cs typeface="Source Sans Pro"/>
                <a:sym typeface="Source Sans Pro"/>
              </a:defRPr>
            </a:lvl6pPr>
            <a:lvl7pPr indent="-387350" lvl="6" marL="3200400" marR="0" rtl="0" algn="l">
              <a:spcBef>
                <a:spcPts val="300"/>
              </a:spcBef>
              <a:spcAft>
                <a:spcPts val="0"/>
              </a:spcAft>
              <a:buClr>
                <a:srgbClr val="205C77"/>
              </a:buClr>
              <a:buSzPts val="2500"/>
              <a:buFont typeface="Noto Sans Symbols"/>
              <a:buChar char="●"/>
              <a:defRPr b="0" i="0" sz="2500" u="none" cap="none" strike="noStrike">
                <a:solidFill>
                  <a:srgbClr val="205C77"/>
                </a:solidFill>
                <a:latin typeface="Source Sans Pro"/>
                <a:ea typeface="Source Sans Pro"/>
                <a:cs typeface="Source Sans Pro"/>
                <a:sym typeface="Source Sans Pro"/>
              </a:defRPr>
            </a:lvl7pPr>
            <a:lvl8pPr indent="-387350" lvl="7" marL="3657600" marR="0" rtl="0" algn="l">
              <a:spcBef>
                <a:spcPts val="300"/>
              </a:spcBef>
              <a:spcAft>
                <a:spcPts val="0"/>
              </a:spcAft>
              <a:buClr>
                <a:srgbClr val="205C77"/>
              </a:buClr>
              <a:buSzPts val="2500"/>
              <a:buFont typeface="Noto Sans Symbols"/>
              <a:buChar char="●"/>
              <a:defRPr b="0" i="0" sz="2500" u="none" cap="none" strike="noStrike">
                <a:solidFill>
                  <a:srgbClr val="205C77"/>
                </a:solidFill>
                <a:latin typeface="Source Sans Pro"/>
                <a:ea typeface="Source Sans Pro"/>
                <a:cs typeface="Source Sans Pro"/>
                <a:sym typeface="Source Sans Pro"/>
              </a:defRPr>
            </a:lvl8pPr>
            <a:lvl9pPr indent="-387350" lvl="8" marL="4114800" marR="0" rtl="0" algn="l">
              <a:spcBef>
                <a:spcPts val="300"/>
              </a:spcBef>
              <a:spcAft>
                <a:spcPts val="0"/>
              </a:spcAft>
              <a:buClr>
                <a:srgbClr val="205C77"/>
              </a:buClr>
              <a:buSzPts val="2500"/>
              <a:buFont typeface="Noto Sans Symbols"/>
              <a:buChar char="●"/>
              <a:defRPr b="0" i="0" sz="2500" u="none" cap="none" strike="noStrike">
                <a:solidFill>
                  <a:srgbClr val="205C77"/>
                </a:solidFill>
                <a:latin typeface="Source Sans Pro"/>
                <a:ea typeface="Source Sans Pro"/>
                <a:cs typeface="Source Sans Pro"/>
                <a:sym typeface="Source Sans Pro"/>
              </a:defRPr>
            </a:lvl9pPr>
          </a:lstStyle>
          <a:p/>
        </p:txBody>
      </p:sp>
      <p:sp>
        <p:nvSpPr>
          <p:cNvPr id="18" name="Google Shape;18;p3"/>
          <p:cNvSpPr txBox="1"/>
          <p:nvPr>
            <p:ph idx="3" type="body"/>
          </p:nvPr>
        </p:nvSpPr>
        <p:spPr>
          <a:xfrm>
            <a:off x="4751075" y="708925"/>
            <a:ext cx="4392900" cy="563100"/>
          </a:xfrm>
          <a:prstGeom prst="rect">
            <a:avLst/>
          </a:prstGeom>
          <a:noFill/>
          <a:ln>
            <a:noFill/>
          </a:ln>
        </p:spPr>
        <p:txBody>
          <a:bodyPr anchorCtr="0" anchor="b" bIns="91425" lIns="91425" spcFirstLastPara="1" rIns="91425" wrap="square" tIns="91425">
            <a:noAutofit/>
          </a:bodyPr>
          <a:lstStyle>
            <a:lvl1pPr indent="-228600" lvl="0" marL="457200" marR="0" rtl="0" algn="ctr">
              <a:spcBef>
                <a:spcPts val="0"/>
              </a:spcBef>
              <a:spcAft>
                <a:spcPts val="0"/>
              </a:spcAft>
              <a:buClr>
                <a:srgbClr val="595959"/>
              </a:buClr>
              <a:buSzPts val="2600"/>
              <a:buFont typeface="Noto Sans Symbols"/>
              <a:buNone/>
              <a:defRPr b="0" i="0" sz="2600" u="none" cap="none" strike="noStrike">
                <a:solidFill>
                  <a:srgbClr val="595959"/>
                </a:solidFill>
                <a:latin typeface="Source Sans Pro"/>
                <a:ea typeface="Source Sans Pro"/>
                <a:cs typeface="Source Sans Pro"/>
                <a:sym typeface="Source Sans Pro"/>
              </a:defRPr>
            </a:lvl1pPr>
            <a:lvl2pPr indent="-228600" lvl="1" marL="914400" marR="0" rtl="0" algn="l">
              <a:spcBef>
                <a:spcPts val="600"/>
              </a:spcBef>
              <a:spcAft>
                <a:spcPts val="0"/>
              </a:spcAft>
              <a:buClr>
                <a:srgbClr val="595959"/>
              </a:buClr>
              <a:buSzPts val="2600"/>
              <a:buFont typeface="Noto Sans Symbols"/>
              <a:buNone/>
              <a:defRPr b="1" i="0" sz="2600" u="none" cap="none" strike="noStrike">
                <a:solidFill>
                  <a:srgbClr val="595959"/>
                </a:solidFill>
                <a:latin typeface="Source Sans Pro"/>
                <a:ea typeface="Source Sans Pro"/>
                <a:cs typeface="Source Sans Pro"/>
                <a:sym typeface="Source Sans Pro"/>
              </a:defRPr>
            </a:lvl2pPr>
            <a:lvl3pPr indent="-228600" lvl="2" marL="1371600" marR="0" rtl="0" algn="l">
              <a:spcBef>
                <a:spcPts val="600"/>
              </a:spcBef>
              <a:spcAft>
                <a:spcPts val="0"/>
              </a:spcAft>
              <a:buClr>
                <a:srgbClr val="595959"/>
              </a:buClr>
              <a:buSzPts val="2600"/>
              <a:buFont typeface="Noto Sans Symbols"/>
              <a:buNone/>
              <a:defRPr b="1" i="0" sz="2600" u="none" cap="none" strike="noStrike">
                <a:solidFill>
                  <a:srgbClr val="595959"/>
                </a:solidFill>
                <a:latin typeface="Source Sans Pro"/>
                <a:ea typeface="Source Sans Pro"/>
                <a:cs typeface="Source Sans Pro"/>
                <a:sym typeface="Source Sans Pro"/>
              </a:defRPr>
            </a:lvl3pPr>
            <a:lvl4pPr indent="-228600" lvl="3" marL="1828800" marR="0" rtl="0" algn="l">
              <a:spcBef>
                <a:spcPts val="600"/>
              </a:spcBef>
              <a:spcAft>
                <a:spcPts val="0"/>
              </a:spcAft>
              <a:buClr>
                <a:srgbClr val="595959"/>
              </a:buClr>
              <a:buSzPts val="2600"/>
              <a:buFont typeface="Noto Sans Symbols"/>
              <a:buNone/>
              <a:defRPr b="1" i="0" sz="2600" u="none" cap="none" strike="noStrike">
                <a:solidFill>
                  <a:srgbClr val="595959"/>
                </a:solidFill>
                <a:latin typeface="Source Sans Pro"/>
                <a:ea typeface="Source Sans Pro"/>
                <a:cs typeface="Source Sans Pro"/>
                <a:sym typeface="Source Sans Pro"/>
              </a:defRPr>
            </a:lvl4pPr>
            <a:lvl5pPr indent="-228600" lvl="4" marL="2286000" marR="0" rtl="0" algn="l">
              <a:spcBef>
                <a:spcPts val="600"/>
              </a:spcBef>
              <a:spcAft>
                <a:spcPts val="0"/>
              </a:spcAft>
              <a:buClr>
                <a:srgbClr val="595959"/>
              </a:buClr>
              <a:buSzPts val="2600"/>
              <a:buFont typeface="Noto Sans Symbols"/>
              <a:buNone/>
              <a:defRPr b="1" i="0" sz="2600" u="none" cap="none" strike="noStrike">
                <a:solidFill>
                  <a:srgbClr val="595959"/>
                </a:solidFill>
                <a:latin typeface="Source Sans Pro"/>
                <a:ea typeface="Source Sans Pro"/>
                <a:cs typeface="Source Sans Pro"/>
                <a:sym typeface="Source Sans Pro"/>
              </a:defRPr>
            </a:lvl5pPr>
            <a:lvl6pPr indent="-228600" lvl="5" marL="2743200" marR="0" rtl="0" algn="l">
              <a:spcBef>
                <a:spcPts val="300"/>
              </a:spcBef>
              <a:spcAft>
                <a:spcPts val="0"/>
              </a:spcAft>
              <a:buClr>
                <a:srgbClr val="595959"/>
              </a:buClr>
              <a:buSzPts val="2600"/>
              <a:buFont typeface="Noto Sans Symbols"/>
              <a:buNone/>
              <a:defRPr b="1" i="0" sz="2600" u="none" cap="none" strike="noStrike">
                <a:solidFill>
                  <a:srgbClr val="595959"/>
                </a:solidFill>
                <a:latin typeface="Source Sans Pro"/>
                <a:ea typeface="Source Sans Pro"/>
                <a:cs typeface="Source Sans Pro"/>
                <a:sym typeface="Source Sans Pro"/>
              </a:defRPr>
            </a:lvl6pPr>
            <a:lvl7pPr indent="-228600" lvl="6" marL="3200400" marR="0" rtl="0" algn="l">
              <a:spcBef>
                <a:spcPts val="300"/>
              </a:spcBef>
              <a:spcAft>
                <a:spcPts val="0"/>
              </a:spcAft>
              <a:buClr>
                <a:srgbClr val="595959"/>
              </a:buClr>
              <a:buSzPts val="2600"/>
              <a:buFont typeface="Noto Sans Symbols"/>
              <a:buNone/>
              <a:defRPr b="1" i="0" sz="2600" u="none" cap="none" strike="noStrike">
                <a:solidFill>
                  <a:srgbClr val="595959"/>
                </a:solidFill>
                <a:latin typeface="Source Sans Pro"/>
                <a:ea typeface="Source Sans Pro"/>
                <a:cs typeface="Source Sans Pro"/>
                <a:sym typeface="Source Sans Pro"/>
              </a:defRPr>
            </a:lvl7pPr>
            <a:lvl8pPr indent="-228600" lvl="7" marL="3657600" marR="0" rtl="0" algn="l">
              <a:spcBef>
                <a:spcPts val="300"/>
              </a:spcBef>
              <a:spcAft>
                <a:spcPts val="0"/>
              </a:spcAft>
              <a:buClr>
                <a:srgbClr val="595959"/>
              </a:buClr>
              <a:buSzPts val="2600"/>
              <a:buFont typeface="Noto Sans Symbols"/>
              <a:buNone/>
              <a:defRPr b="1" i="0" sz="2600" u="none" cap="none" strike="noStrike">
                <a:solidFill>
                  <a:srgbClr val="595959"/>
                </a:solidFill>
                <a:latin typeface="Source Sans Pro"/>
                <a:ea typeface="Source Sans Pro"/>
                <a:cs typeface="Source Sans Pro"/>
                <a:sym typeface="Source Sans Pro"/>
              </a:defRPr>
            </a:lvl8pPr>
            <a:lvl9pPr indent="-228600" lvl="8" marL="4114800" marR="0" rtl="0" algn="l">
              <a:spcBef>
                <a:spcPts val="300"/>
              </a:spcBef>
              <a:spcAft>
                <a:spcPts val="0"/>
              </a:spcAft>
              <a:buClr>
                <a:srgbClr val="595959"/>
              </a:buClr>
              <a:buSzPts val="2600"/>
              <a:buFont typeface="Noto Sans Symbols"/>
              <a:buNone/>
              <a:defRPr b="1" i="0" sz="2600" u="none" cap="none" strike="noStrike">
                <a:solidFill>
                  <a:srgbClr val="595959"/>
                </a:solidFill>
                <a:latin typeface="Source Sans Pro"/>
                <a:ea typeface="Source Sans Pro"/>
                <a:cs typeface="Source Sans Pro"/>
                <a:sym typeface="Source Sans Pro"/>
              </a:defRPr>
            </a:lvl9pPr>
          </a:lstStyle>
          <a:p/>
        </p:txBody>
      </p:sp>
      <p:sp>
        <p:nvSpPr>
          <p:cNvPr id="19" name="Google Shape;19;p3"/>
          <p:cNvSpPr txBox="1"/>
          <p:nvPr>
            <p:ph idx="4" type="body"/>
          </p:nvPr>
        </p:nvSpPr>
        <p:spPr>
          <a:xfrm>
            <a:off x="4751075" y="1150950"/>
            <a:ext cx="4392900" cy="39201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1600"/>
              </a:spcBef>
              <a:spcAft>
                <a:spcPts val="0"/>
              </a:spcAft>
              <a:buClr>
                <a:srgbClr val="205C77"/>
              </a:buClr>
              <a:buSzPts val="2400"/>
              <a:buFont typeface="Noto Sans Symbols"/>
              <a:buChar char="●"/>
              <a:defRPr b="0" i="0" sz="2400" u="none" cap="none" strike="noStrike">
                <a:solidFill>
                  <a:srgbClr val="205C77"/>
                </a:solidFill>
                <a:latin typeface="Source Sans Pro"/>
                <a:ea typeface="Source Sans Pro"/>
                <a:cs typeface="Source Sans Pro"/>
                <a:sym typeface="Source Sans Pro"/>
              </a:defRPr>
            </a:lvl1pPr>
            <a:lvl2pPr indent="-381000" lvl="1" marL="914400" marR="0" rtl="0" algn="l">
              <a:spcBef>
                <a:spcPts val="600"/>
              </a:spcBef>
              <a:spcAft>
                <a:spcPts val="0"/>
              </a:spcAft>
              <a:buClr>
                <a:srgbClr val="205C77"/>
              </a:buClr>
              <a:buSzPts val="2400"/>
              <a:buFont typeface="Noto Sans Symbols"/>
              <a:buChar char="●"/>
              <a:defRPr b="0" i="0" sz="2400" u="none" cap="none" strike="noStrike">
                <a:solidFill>
                  <a:srgbClr val="205C77"/>
                </a:solidFill>
                <a:latin typeface="Source Sans Pro"/>
                <a:ea typeface="Source Sans Pro"/>
                <a:cs typeface="Source Sans Pro"/>
                <a:sym typeface="Source Sans Pro"/>
              </a:defRPr>
            </a:lvl2pPr>
            <a:lvl3pPr indent="-381000" lvl="2" marL="1371600" marR="0" rtl="0" algn="l">
              <a:spcBef>
                <a:spcPts val="600"/>
              </a:spcBef>
              <a:spcAft>
                <a:spcPts val="0"/>
              </a:spcAft>
              <a:buClr>
                <a:srgbClr val="205C77"/>
              </a:buClr>
              <a:buSzPts val="2400"/>
              <a:buFont typeface="Noto Sans Symbols"/>
              <a:buChar char="●"/>
              <a:defRPr b="0" i="0" sz="2400" u="none" cap="none" strike="noStrike">
                <a:solidFill>
                  <a:srgbClr val="205C77"/>
                </a:solidFill>
                <a:latin typeface="Source Sans Pro"/>
                <a:ea typeface="Source Sans Pro"/>
                <a:cs typeface="Source Sans Pro"/>
                <a:sym typeface="Source Sans Pro"/>
              </a:defRPr>
            </a:lvl3pPr>
            <a:lvl4pPr indent="-381000" lvl="3" marL="1828800" marR="0" rtl="0" algn="l">
              <a:spcBef>
                <a:spcPts val="600"/>
              </a:spcBef>
              <a:spcAft>
                <a:spcPts val="0"/>
              </a:spcAft>
              <a:buClr>
                <a:srgbClr val="205C77"/>
              </a:buClr>
              <a:buSzPts val="2400"/>
              <a:buFont typeface="Noto Sans Symbols"/>
              <a:buChar char="●"/>
              <a:defRPr b="0" i="0" sz="2400" u="none" cap="none" strike="noStrike">
                <a:solidFill>
                  <a:srgbClr val="205C77"/>
                </a:solidFill>
                <a:latin typeface="Source Sans Pro"/>
                <a:ea typeface="Source Sans Pro"/>
                <a:cs typeface="Source Sans Pro"/>
                <a:sym typeface="Source Sans Pro"/>
              </a:defRPr>
            </a:lvl4pPr>
            <a:lvl5pPr indent="-381000" lvl="4" marL="2286000" marR="0" rtl="0" algn="l">
              <a:spcBef>
                <a:spcPts val="600"/>
              </a:spcBef>
              <a:spcAft>
                <a:spcPts val="0"/>
              </a:spcAft>
              <a:buClr>
                <a:srgbClr val="205C77"/>
              </a:buClr>
              <a:buSzPts val="2400"/>
              <a:buFont typeface="Noto Sans Symbols"/>
              <a:buChar char="●"/>
              <a:defRPr b="0" i="0" sz="2400" u="none" cap="none" strike="noStrike">
                <a:solidFill>
                  <a:srgbClr val="205C77"/>
                </a:solidFill>
                <a:latin typeface="Source Sans Pro"/>
                <a:ea typeface="Source Sans Pro"/>
                <a:cs typeface="Source Sans Pro"/>
                <a:sym typeface="Source Sans Pro"/>
              </a:defRPr>
            </a:lvl5pPr>
            <a:lvl6pPr indent="-381000" lvl="5" marL="2743200" marR="0" rtl="0" algn="l">
              <a:spcBef>
                <a:spcPts val="300"/>
              </a:spcBef>
              <a:spcAft>
                <a:spcPts val="0"/>
              </a:spcAft>
              <a:buClr>
                <a:srgbClr val="205C77"/>
              </a:buClr>
              <a:buSzPts val="2400"/>
              <a:buFont typeface="Noto Sans Symbols"/>
              <a:buChar char="●"/>
              <a:defRPr b="0" i="0" sz="2400" u="none" cap="none" strike="noStrike">
                <a:solidFill>
                  <a:srgbClr val="205C77"/>
                </a:solidFill>
                <a:latin typeface="Source Sans Pro"/>
                <a:ea typeface="Source Sans Pro"/>
                <a:cs typeface="Source Sans Pro"/>
                <a:sym typeface="Source Sans Pro"/>
              </a:defRPr>
            </a:lvl6pPr>
            <a:lvl7pPr indent="-381000" lvl="6" marL="3200400" marR="0" rtl="0" algn="l">
              <a:spcBef>
                <a:spcPts val="300"/>
              </a:spcBef>
              <a:spcAft>
                <a:spcPts val="0"/>
              </a:spcAft>
              <a:buClr>
                <a:srgbClr val="205C77"/>
              </a:buClr>
              <a:buSzPts val="2400"/>
              <a:buFont typeface="Noto Sans Symbols"/>
              <a:buChar char="●"/>
              <a:defRPr b="0" i="0" sz="2400" u="none" cap="none" strike="noStrike">
                <a:solidFill>
                  <a:srgbClr val="205C77"/>
                </a:solidFill>
                <a:latin typeface="Source Sans Pro"/>
                <a:ea typeface="Source Sans Pro"/>
                <a:cs typeface="Source Sans Pro"/>
                <a:sym typeface="Source Sans Pro"/>
              </a:defRPr>
            </a:lvl7pPr>
            <a:lvl8pPr indent="-381000" lvl="7" marL="3657600" marR="0" rtl="0" algn="l">
              <a:spcBef>
                <a:spcPts val="300"/>
              </a:spcBef>
              <a:spcAft>
                <a:spcPts val="0"/>
              </a:spcAft>
              <a:buClr>
                <a:srgbClr val="205C77"/>
              </a:buClr>
              <a:buSzPts val="2400"/>
              <a:buFont typeface="Noto Sans Symbols"/>
              <a:buChar char="●"/>
              <a:defRPr b="0" i="0" sz="2400" u="none" cap="none" strike="noStrike">
                <a:solidFill>
                  <a:srgbClr val="205C77"/>
                </a:solidFill>
                <a:latin typeface="Source Sans Pro"/>
                <a:ea typeface="Source Sans Pro"/>
                <a:cs typeface="Source Sans Pro"/>
                <a:sym typeface="Source Sans Pro"/>
              </a:defRPr>
            </a:lvl8pPr>
            <a:lvl9pPr indent="-381000" lvl="8" marL="4114800" marR="0" rtl="0" algn="l">
              <a:spcBef>
                <a:spcPts val="300"/>
              </a:spcBef>
              <a:spcAft>
                <a:spcPts val="0"/>
              </a:spcAft>
              <a:buClr>
                <a:srgbClr val="205C77"/>
              </a:buClr>
              <a:buSzPts val="2400"/>
              <a:buFont typeface="Noto Sans Symbols"/>
              <a:buChar char="●"/>
              <a:defRPr b="0" i="0" sz="2400" u="none" cap="none" strike="noStrike">
                <a:solidFill>
                  <a:srgbClr val="205C77"/>
                </a:solidFill>
                <a:latin typeface="Source Sans Pro"/>
                <a:ea typeface="Source Sans Pro"/>
                <a:cs typeface="Source Sans Pro"/>
                <a:sym typeface="Source Sans Pro"/>
              </a:defRPr>
            </a:lvl9pPr>
          </a:lstStyle>
          <a:p/>
        </p:txBody>
      </p:sp>
      <p:sp>
        <p:nvSpPr>
          <p:cNvPr id="20" name="Google Shape;20;p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buNone/>
              <a:defRPr sz="1300">
                <a:solidFill>
                  <a:srgbClr val="595959"/>
                </a:solidFill>
              </a:defRPr>
            </a:lvl1pPr>
            <a:lvl2pPr lvl="1">
              <a:buNone/>
              <a:defRPr sz="1300">
                <a:solidFill>
                  <a:srgbClr val="595959"/>
                </a:solidFill>
              </a:defRPr>
            </a:lvl2pPr>
            <a:lvl3pPr lvl="2">
              <a:buNone/>
              <a:defRPr sz="1300">
                <a:solidFill>
                  <a:srgbClr val="595959"/>
                </a:solidFill>
              </a:defRPr>
            </a:lvl3pPr>
            <a:lvl4pPr lvl="3">
              <a:buNone/>
              <a:defRPr sz="1300">
                <a:solidFill>
                  <a:srgbClr val="595959"/>
                </a:solidFill>
              </a:defRPr>
            </a:lvl4pPr>
            <a:lvl5pPr lvl="4">
              <a:buNone/>
              <a:defRPr sz="1300">
                <a:solidFill>
                  <a:srgbClr val="595959"/>
                </a:solidFill>
              </a:defRPr>
            </a:lvl5pPr>
            <a:lvl6pPr lvl="5">
              <a:buNone/>
              <a:defRPr sz="1300">
                <a:solidFill>
                  <a:srgbClr val="595959"/>
                </a:solidFill>
              </a:defRPr>
            </a:lvl6pPr>
            <a:lvl7pPr lvl="6">
              <a:buNone/>
              <a:defRPr sz="1300">
                <a:solidFill>
                  <a:srgbClr val="595959"/>
                </a:solidFill>
              </a:defRPr>
            </a:lvl7pPr>
            <a:lvl8pPr lvl="7">
              <a:buNone/>
              <a:defRPr sz="1300">
                <a:solidFill>
                  <a:srgbClr val="595959"/>
                </a:solidFill>
              </a:defRPr>
            </a:lvl8pPr>
            <a:lvl9pPr lvl="8">
              <a:buNone/>
              <a:defRPr sz="1300">
                <a:solidFill>
                  <a:srgbClr val="595959"/>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CAN breeze" type="titleOnly">
  <p:cSld name="TITLE_ONLY">
    <p:spTree>
      <p:nvGrpSpPr>
        <p:cNvPr id="21" name="Shape 21"/>
        <p:cNvGrpSpPr/>
        <p:nvPr/>
      </p:nvGrpSpPr>
      <p:grpSpPr>
        <a:xfrm>
          <a:off x="0" y="0"/>
          <a:ext cx="0" cy="0"/>
          <a:chOff x="0" y="0"/>
          <a:chExt cx="0" cy="0"/>
        </a:xfrm>
      </p:grpSpPr>
      <p:sp>
        <p:nvSpPr>
          <p:cNvPr id="22" name="Google Shape;22;p4"/>
          <p:cNvSpPr txBox="1"/>
          <p:nvPr>
            <p:ph type="title"/>
          </p:nvPr>
        </p:nvSpPr>
        <p:spPr>
          <a:xfrm>
            <a:off x="90050" y="80675"/>
            <a:ext cx="9003900" cy="594600"/>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Clr>
                <a:schemeClr val="accent1"/>
              </a:buClr>
              <a:buSzPts val="4600"/>
              <a:buFont typeface="Source Sans Pro"/>
              <a:buNone/>
              <a:defRPr b="0" i="0" sz="4600" u="none" cap="none" strike="noStrike">
                <a:solidFill>
                  <a:schemeClr val="accent1"/>
                </a:solidFill>
                <a:latin typeface="Source Sans Pro"/>
                <a:ea typeface="Source Sans Pro"/>
                <a:cs typeface="Source Sans Pro"/>
                <a:sym typeface="Source Sans Pro"/>
              </a:defRPr>
            </a:lvl1pPr>
            <a:lvl2pPr indent="0" lvl="1" rtl="0">
              <a:spcBef>
                <a:spcPts val="0"/>
              </a:spcBef>
              <a:spcAft>
                <a:spcPts val="0"/>
              </a:spcAft>
              <a:buSzPts val="3600"/>
              <a:buNone/>
              <a:defRPr sz="1800"/>
            </a:lvl2pPr>
            <a:lvl3pPr indent="0" lvl="2" rtl="0">
              <a:spcBef>
                <a:spcPts val="0"/>
              </a:spcBef>
              <a:spcAft>
                <a:spcPts val="0"/>
              </a:spcAft>
              <a:buSzPts val="3600"/>
              <a:buNone/>
              <a:defRPr sz="1800"/>
            </a:lvl3pPr>
            <a:lvl4pPr indent="0" lvl="3" rtl="0">
              <a:spcBef>
                <a:spcPts val="0"/>
              </a:spcBef>
              <a:spcAft>
                <a:spcPts val="0"/>
              </a:spcAft>
              <a:buSzPts val="3600"/>
              <a:buNone/>
              <a:defRPr sz="1800"/>
            </a:lvl4pPr>
            <a:lvl5pPr indent="0" lvl="4" rtl="0">
              <a:spcBef>
                <a:spcPts val="0"/>
              </a:spcBef>
              <a:spcAft>
                <a:spcPts val="0"/>
              </a:spcAft>
              <a:buSzPts val="3600"/>
              <a:buNone/>
              <a:defRPr sz="1800"/>
            </a:lvl5pPr>
            <a:lvl6pPr indent="0" lvl="5" rtl="0">
              <a:spcBef>
                <a:spcPts val="0"/>
              </a:spcBef>
              <a:spcAft>
                <a:spcPts val="0"/>
              </a:spcAft>
              <a:buSzPts val="3600"/>
              <a:buNone/>
              <a:defRPr sz="1800"/>
            </a:lvl6pPr>
            <a:lvl7pPr indent="0" lvl="6" rtl="0">
              <a:spcBef>
                <a:spcPts val="0"/>
              </a:spcBef>
              <a:spcAft>
                <a:spcPts val="0"/>
              </a:spcAft>
              <a:buSzPts val="3600"/>
              <a:buNone/>
              <a:defRPr sz="1800"/>
            </a:lvl7pPr>
            <a:lvl8pPr indent="0" lvl="7" rtl="0">
              <a:spcBef>
                <a:spcPts val="0"/>
              </a:spcBef>
              <a:spcAft>
                <a:spcPts val="0"/>
              </a:spcAft>
              <a:buSzPts val="3600"/>
              <a:buNone/>
              <a:defRPr sz="1800"/>
            </a:lvl8pPr>
            <a:lvl9pPr indent="0" lvl="8" rtl="0">
              <a:spcBef>
                <a:spcPts val="0"/>
              </a:spcBef>
              <a:spcAft>
                <a:spcPts val="0"/>
              </a:spcAft>
              <a:buSzPts val="3600"/>
              <a:buNone/>
              <a:defRPr sz="1800"/>
            </a:lvl9pPr>
          </a:lstStyle>
          <a:p/>
        </p:txBody>
      </p:sp>
      <p:sp>
        <p:nvSpPr>
          <p:cNvPr id="23" name="Google Shape;23;p4"/>
          <p:cNvSpPr txBox="1"/>
          <p:nvPr>
            <p:ph idx="12" type="sldNum"/>
          </p:nvPr>
        </p:nvSpPr>
        <p:spPr>
          <a:xfrm>
            <a:off x="7897906" y="4706751"/>
            <a:ext cx="990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3600" u="none" cap="none" strike="noStrike">
                <a:solidFill>
                  <a:schemeClr val="lt1"/>
                </a:solidFill>
                <a:latin typeface="Source Sans Pro"/>
                <a:ea typeface="Source Sans Pro"/>
                <a:cs typeface="Source Sans Pro"/>
                <a:sym typeface="Source Sans Pro"/>
              </a:defRPr>
            </a:lvl1pPr>
            <a:lvl2pPr indent="0" lvl="1" marL="0" marR="0" rtl="0" algn="r">
              <a:spcBef>
                <a:spcPts val="0"/>
              </a:spcBef>
              <a:buNone/>
              <a:defRPr b="0" i="0" sz="3600" u="none" cap="none" strike="noStrike">
                <a:solidFill>
                  <a:schemeClr val="lt1"/>
                </a:solidFill>
                <a:latin typeface="Source Sans Pro"/>
                <a:ea typeface="Source Sans Pro"/>
                <a:cs typeface="Source Sans Pro"/>
                <a:sym typeface="Source Sans Pro"/>
              </a:defRPr>
            </a:lvl2pPr>
            <a:lvl3pPr indent="0" lvl="2" marL="0" marR="0" rtl="0" algn="r">
              <a:spcBef>
                <a:spcPts val="0"/>
              </a:spcBef>
              <a:buNone/>
              <a:defRPr b="0" i="0" sz="3600" u="none" cap="none" strike="noStrike">
                <a:solidFill>
                  <a:schemeClr val="lt1"/>
                </a:solidFill>
                <a:latin typeface="Source Sans Pro"/>
                <a:ea typeface="Source Sans Pro"/>
                <a:cs typeface="Source Sans Pro"/>
                <a:sym typeface="Source Sans Pro"/>
              </a:defRPr>
            </a:lvl3pPr>
            <a:lvl4pPr indent="0" lvl="3" marL="0" marR="0" rtl="0" algn="r">
              <a:spcBef>
                <a:spcPts val="0"/>
              </a:spcBef>
              <a:buNone/>
              <a:defRPr b="0" i="0" sz="3600" u="none" cap="none" strike="noStrike">
                <a:solidFill>
                  <a:schemeClr val="lt1"/>
                </a:solidFill>
                <a:latin typeface="Source Sans Pro"/>
                <a:ea typeface="Source Sans Pro"/>
                <a:cs typeface="Source Sans Pro"/>
                <a:sym typeface="Source Sans Pro"/>
              </a:defRPr>
            </a:lvl4pPr>
            <a:lvl5pPr indent="0" lvl="4" marL="0" marR="0" rtl="0" algn="r">
              <a:spcBef>
                <a:spcPts val="0"/>
              </a:spcBef>
              <a:buNone/>
              <a:defRPr b="0" i="0" sz="3600" u="none" cap="none" strike="noStrike">
                <a:solidFill>
                  <a:schemeClr val="lt1"/>
                </a:solidFill>
                <a:latin typeface="Source Sans Pro"/>
                <a:ea typeface="Source Sans Pro"/>
                <a:cs typeface="Source Sans Pro"/>
                <a:sym typeface="Source Sans Pro"/>
              </a:defRPr>
            </a:lvl5pPr>
            <a:lvl6pPr indent="0" lvl="5" marL="0" marR="0" rtl="0" algn="r">
              <a:spcBef>
                <a:spcPts val="0"/>
              </a:spcBef>
              <a:buNone/>
              <a:defRPr b="0" i="0" sz="3600" u="none" cap="none" strike="noStrike">
                <a:solidFill>
                  <a:schemeClr val="lt1"/>
                </a:solidFill>
                <a:latin typeface="Source Sans Pro"/>
                <a:ea typeface="Source Sans Pro"/>
                <a:cs typeface="Source Sans Pro"/>
                <a:sym typeface="Source Sans Pro"/>
              </a:defRPr>
            </a:lvl6pPr>
            <a:lvl7pPr indent="0" lvl="6" marL="0" marR="0" rtl="0" algn="r">
              <a:spcBef>
                <a:spcPts val="0"/>
              </a:spcBef>
              <a:buNone/>
              <a:defRPr b="0" i="0" sz="3600" u="none" cap="none" strike="noStrike">
                <a:solidFill>
                  <a:schemeClr val="lt1"/>
                </a:solidFill>
                <a:latin typeface="Source Sans Pro"/>
                <a:ea typeface="Source Sans Pro"/>
                <a:cs typeface="Source Sans Pro"/>
                <a:sym typeface="Source Sans Pro"/>
              </a:defRPr>
            </a:lvl7pPr>
            <a:lvl8pPr indent="0" lvl="7" marL="0" marR="0" rtl="0" algn="r">
              <a:spcBef>
                <a:spcPts val="0"/>
              </a:spcBef>
              <a:buNone/>
              <a:defRPr b="0" i="0" sz="3600" u="none" cap="none" strike="noStrike">
                <a:solidFill>
                  <a:schemeClr val="lt1"/>
                </a:solidFill>
                <a:latin typeface="Source Sans Pro"/>
                <a:ea typeface="Source Sans Pro"/>
                <a:cs typeface="Source Sans Pro"/>
                <a:sym typeface="Source Sans Pro"/>
              </a:defRPr>
            </a:lvl8pPr>
            <a:lvl9pPr indent="0" lvl="8" marL="0" marR="0" rtl="0" algn="r">
              <a:spcBef>
                <a:spcPts val="0"/>
              </a:spcBef>
              <a:buNone/>
              <a:defRPr b="0" i="0" sz="36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 name="Shape 24"/>
        <p:cNvGrpSpPr/>
        <p:nvPr/>
      </p:nvGrpSpPr>
      <p:grpSpPr>
        <a:xfrm>
          <a:off x="0" y="0"/>
          <a:ext cx="0" cy="0"/>
          <a:chOff x="0" y="0"/>
          <a:chExt cx="0" cy="0"/>
        </a:xfrm>
      </p:grpSpPr>
      <p:sp>
        <p:nvSpPr>
          <p:cNvPr id="25" name="Google Shape;25;p5"/>
          <p:cNvSpPr/>
          <p:nvPr/>
        </p:nvSpPr>
        <p:spPr>
          <a:xfrm>
            <a:off x="1328166" y="971550"/>
            <a:ext cx="6487800" cy="2364600"/>
          </a:xfrm>
          <a:prstGeom prst="rect">
            <a:avLst/>
          </a:prstGeom>
          <a:noFill/>
          <a:ln cap="flat" cmpd="sng" w="9525">
            <a:solidFill>
              <a:schemeClr val="lt1"/>
            </a:solidFill>
            <a:prstDash val="solid"/>
            <a:round/>
            <a:headEnd len="sm" w="sm" type="none"/>
            <a:tailEnd len="sm" w="sm" type="none"/>
          </a:ln>
          <a:effectLst>
            <a:outerShdw blurRad="63500" sx="100500" rotWithShape="0" algn="ctr" sy="100500">
              <a:srgbClr val="000000">
                <a:alpha val="49800"/>
              </a:srgbClr>
            </a:outerShdw>
          </a:effectLst>
        </p:spPr>
        <p:txBody>
          <a:bodyPr anchorCtr="0" anchor="t" bIns="45700" lIns="91425" spcFirstLastPara="1" rIns="91425" wrap="square" tIns="45700">
            <a:noAutofit/>
          </a:bodyPr>
          <a:lstStyle/>
          <a:p>
            <a:pPr indent="0" lvl="0" marL="0" marR="0" rtl="0" algn="l">
              <a:spcBef>
                <a:spcPts val="0"/>
              </a:spcBef>
              <a:spcAft>
                <a:spcPts val="0"/>
              </a:spcAft>
              <a:buClr>
                <a:srgbClr val="6DB7D7"/>
              </a:buClr>
              <a:buSzPts val="3500"/>
              <a:buFont typeface="Noto Sans Symbols"/>
              <a:buNone/>
            </a:pPr>
            <a:r>
              <a:t/>
            </a:r>
            <a:endParaRPr b="0" i="0" sz="3200" u="none" cap="none" strike="noStrike">
              <a:solidFill>
                <a:srgbClr val="595959"/>
              </a:solidFill>
              <a:latin typeface="Source Sans Pro"/>
              <a:ea typeface="Source Sans Pro"/>
              <a:cs typeface="Source Sans Pro"/>
              <a:sym typeface="Source Sans Pro"/>
            </a:endParaRPr>
          </a:p>
        </p:txBody>
      </p:sp>
      <p:sp>
        <p:nvSpPr>
          <p:cNvPr id="26" name="Google Shape;26;p5"/>
          <p:cNvSpPr txBox="1"/>
          <p:nvPr>
            <p:ph type="ctrTitle"/>
          </p:nvPr>
        </p:nvSpPr>
        <p:spPr>
          <a:xfrm>
            <a:off x="1322921" y="1142999"/>
            <a:ext cx="6498300" cy="1293600"/>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Clr>
                <a:srgbClr val="6DB7D7"/>
              </a:buClr>
              <a:buSzPts val="5000"/>
              <a:buFont typeface="Noto Sans Symbols"/>
              <a:buNone/>
              <a:defRPr b="0" i="0" sz="4600" u="none" cap="none" strike="noStrike">
                <a:solidFill>
                  <a:schemeClr val="accent1"/>
                </a:solidFill>
                <a:latin typeface="Source Sans Pro"/>
                <a:ea typeface="Source Sans Pro"/>
                <a:cs typeface="Source Sans Pro"/>
                <a:sym typeface="Source Sans Pro"/>
              </a:defRPr>
            </a:lvl1pPr>
            <a:lvl2pPr indent="0" lvl="1" rtl="0">
              <a:spcBef>
                <a:spcPts val="0"/>
              </a:spcBef>
              <a:spcAft>
                <a:spcPts val="0"/>
              </a:spcAft>
              <a:buSzPts val="3600"/>
              <a:buNone/>
              <a:defRPr sz="1800"/>
            </a:lvl2pPr>
            <a:lvl3pPr indent="0" lvl="2" rtl="0">
              <a:spcBef>
                <a:spcPts val="0"/>
              </a:spcBef>
              <a:spcAft>
                <a:spcPts val="0"/>
              </a:spcAft>
              <a:buSzPts val="3600"/>
              <a:buNone/>
              <a:defRPr sz="1800"/>
            </a:lvl3pPr>
            <a:lvl4pPr indent="0" lvl="3" rtl="0">
              <a:spcBef>
                <a:spcPts val="0"/>
              </a:spcBef>
              <a:spcAft>
                <a:spcPts val="0"/>
              </a:spcAft>
              <a:buSzPts val="3600"/>
              <a:buNone/>
              <a:defRPr sz="1800"/>
            </a:lvl4pPr>
            <a:lvl5pPr indent="0" lvl="4" rtl="0">
              <a:spcBef>
                <a:spcPts val="0"/>
              </a:spcBef>
              <a:spcAft>
                <a:spcPts val="0"/>
              </a:spcAft>
              <a:buSzPts val="3600"/>
              <a:buNone/>
              <a:defRPr sz="1800"/>
            </a:lvl5pPr>
            <a:lvl6pPr indent="0" lvl="5" rtl="0">
              <a:spcBef>
                <a:spcPts val="0"/>
              </a:spcBef>
              <a:spcAft>
                <a:spcPts val="0"/>
              </a:spcAft>
              <a:buSzPts val="3600"/>
              <a:buNone/>
              <a:defRPr sz="1800"/>
            </a:lvl6pPr>
            <a:lvl7pPr indent="0" lvl="6" rtl="0">
              <a:spcBef>
                <a:spcPts val="0"/>
              </a:spcBef>
              <a:spcAft>
                <a:spcPts val="0"/>
              </a:spcAft>
              <a:buSzPts val="3600"/>
              <a:buNone/>
              <a:defRPr sz="1800"/>
            </a:lvl7pPr>
            <a:lvl8pPr indent="0" lvl="7" rtl="0">
              <a:spcBef>
                <a:spcPts val="0"/>
              </a:spcBef>
              <a:spcAft>
                <a:spcPts val="0"/>
              </a:spcAft>
              <a:buSzPts val="3600"/>
              <a:buNone/>
              <a:defRPr sz="1800"/>
            </a:lvl8pPr>
            <a:lvl9pPr indent="0" lvl="8" rtl="0">
              <a:spcBef>
                <a:spcPts val="0"/>
              </a:spcBef>
              <a:spcAft>
                <a:spcPts val="0"/>
              </a:spcAft>
              <a:buSzPts val="3600"/>
              <a:buNone/>
              <a:defRPr sz="1800"/>
            </a:lvl9pPr>
          </a:lstStyle>
          <a:p/>
        </p:txBody>
      </p:sp>
      <p:sp>
        <p:nvSpPr>
          <p:cNvPr id="27" name="Google Shape;27;p5"/>
          <p:cNvSpPr txBox="1"/>
          <p:nvPr>
            <p:ph idx="1" type="subTitle"/>
          </p:nvPr>
        </p:nvSpPr>
        <p:spPr>
          <a:xfrm>
            <a:off x="1322921" y="2474259"/>
            <a:ext cx="6498300" cy="687300"/>
          </a:xfrm>
          <a:prstGeom prst="rect">
            <a:avLst/>
          </a:prstGeom>
          <a:noFill/>
          <a:ln>
            <a:noFill/>
          </a:ln>
        </p:spPr>
        <p:txBody>
          <a:bodyPr anchorCtr="0" anchor="t" bIns="91425" lIns="91425" spcFirstLastPara="1" rIns="91425" wrap="square" tIns="91425">
            <a:noAutofit/>
          </a:bodyPr>
          <a:lstStyle>
            <a:lvl1pPr indent="0" lvl="0" marL="0" marR="0" rtl="0" algn="ctr">
              <a:spcBef>
                <a:spcPts val="300"/>
              </a:spcBef>
              <a:spcAft>
                <a:spcPts val="0"/>
              </a:spcAft>
              <a:buClr>
                <a:srgbClr val="434343"/>
              </a:buClr>
              <a:buSzPts val="3600"/>
              <a:buFont typeface="Noto Sans Symbols"/>
              <a:buNone/>
              <a:defRPr b="0" i="0" sz="3600" u="none" cap="none" strike="noStrike">
                <a:solidFill>
                  <a:srgbClr val="434343"/>
                </a:solidFill>
                <a:latin typeface="Source Sans Pro"/>
                <a:ea typeface="Source Sans Pro"/>
                <a:cs typeface="Source Sans Pro"/>
                <a:sym typeface="Source Sans Pro"/>
              </a:defRPr>
            </a:lvl1pPr>
            <a:lvl2pPr indent="0" lvl="1" marL="457200" marR="0" rtl="0" algn="ctr">
              <a:spcBef>
                <a:spcPts val="600"/>
              </a:spcBef>
              <a:spcAft>
                <a:spcPts val="0"/>
              </a:spcAft>
              <a:buClr>
                <a:srgbClr val="205C77"/>
              </a:buClr>
              <a:buSzPts val="2400"/>
              <a:buFont typeface="Noto Sans Symbols"/>
              <a:buNone/>
              <a:defRPr b="0" i="0" sz="2200" u="none" cap="none" strike="noStrike">
                <a:solidFill>
                  <a:srgbClr val="888888"/>
                </a:solidFill>
                <a:latin typeface="Source Sans Pro"/>
                <a:ea typeface="Source Sans Pro"/>
                <a:cs typeface="Source Sans Pro"/>
                <a:sym typeface="Source Sans Pro"/>
              </a:defRPr>
            </a:lvl2pPr>
            <a:lvl3pPr indent="0" lvl="2" marL="914400" marR="0" rtl="0" algn="ctr">
              <a:spcBef>
                <a:spcPts val="600"/>
              </a:spcBef>
              <a:spcAft>
                <a:spcPts val="0"/>
              </a:spcAft>
              <a:buClr>
                <a:srgbClr val="6DB7D7"/>
              </a:buClr>
              <a:buSzPts val="2200"/>
              <a:buFont typeface="Noto Sans Symbols"/>
              <a:buNone/>
              <a:defRPr b="0" i="0" sz="2000" u="none" cap="none" strike="noStrike">
                <a:solidFill>
                  <a:srgbClr val="888888"/>
                </a:solidFill>
                <a:latin typeface="Source Sans Pro"/>
                <a:ea typeface="Source Sans Pro"/>
                <a:cs typeface="Source Sans Pro"/>
                <a:sym typeface="Source Sans Pro"/>
              </a:defRPr>
            </a:lvl3pPr>
            <a:lvl4pPr indent="0" lvl="3" marL="1371600" marR="0" rtl="0" algn="ctr">
              <a:spcBef>
                <a:spcPts val="600"/>
              </a:spcBef>
              <a:spcAft>
                <a:spcPts val="0"/>
              </a:spcAft>
              <a:buClr>
                <a:srgbClr val="205C77"/>
              </a:buClr>
              <a:buSzPts val="2000"/>
              <a:buFont typeface="Noto Sans Symbols"/>
              <a:buNone/>
              <a:defRPr b="0" i="0" sz="1800" u="none" cap="none" strike="noStrike">
                <a:solidFill>
                  <a:srgbClr val="888888"/>
                </a:solidFill>
                <a:latin typeface="Source Sans Pro"/>
                <a:ea typeface="Source Sans Pro"/>
                <a:cs typeface="Source Sans Pro"/>
                <a:sym typeface="Source Sans Pro"/>
              </a:defRPr>
            </a:lvl4pPr>
            <a:lvl5pPr indent="0" lvl="4" marL="1828800" marR="0" rtl="0" algn="ctr">
              <a:spcBef>
                <a:spcPts val="600"/>
              </a:spcBef>
              <a:spcAft>
                <a:spcPts val="0"/>
              </a:spcAft>
              <a:buClr>
                <a:srgbClr val="6DB7D7"/>
              </a:buClr>
              <a:buSzPts val="2000"/>
              <a:buFont typeface="Noto Sans Symbols"/>
              <a:buNone/>
              <a:defRPr b="0" i="0" sz="1800" u="none" cap="none" strike="noStrike">
                <a:solidFill>
                  <a:srgbClr val="888888"/>
                </a:solidFill>
                <a:latin typeface="Source Sans Pro"/>
                <a:ea typeface="Source Sans Pro"/>
                <a:cs typeface="Source Sans Pro"/>
                <a:sym typeface="Source Sans Pro"/>
              </a:defRPr>
            </a:lvl5pPr>
            <a:lvl6pPr indent="0" lvl="5" marL="2286000" marR="0" rtl="0" algn="ctr">
              <a:spcBef>
                <a:spcPts val="400"/>
              </a:spcBef>
              <a:spcAft>
                <a:spcPts val="0"/>
              </a:spcAft>
              <a:buClr>
                <a:schemeClr val="accent2"/>
              </a:buClr>
              <a:buSzPts val="2000"/>
              <a:buFont typeface="Noto Sans Symbols"/>
              <a:buNone/>
              <a:defRPr b="0" i="0" sz="1800" u="none" cap="none" strike="noStrike">
                <a:solidFill>
                  <a:srgbClr val="888888"/>
                </a:solidFill>
                <a:latin typeface="Source Sans Pro"/>
                <a:ea typeface="Source Sans Pro"/>
                <a:cs typeface="Source Sans Pro"/>
                <a:sym typeface="Source Sans Pro"/>
              </a:defRPr>
            </a:lvl6pPr>
            <a:lvl7pPr indent="0" lvl="6" marL="2743200" marR="0" rtl="0" algn="ctr">
              <a:spcBef>
                <a:spcPts val="400"/>
              </a:spcBef>
              <a:spcAft>
                <a:spcPts val="0"/>
              </a:spcAft>
              <a:buClr>
                <a:srgbClr val="6DB7D7"/>
              </a:buClr>
              <a:buSzPts val="2000"/>
              <a:buFont typeface="Noto Sans Symbols"/>
              <a:buNone/>
              <a:defRPr b="0" i="0" sz="1800" u="none" cap="none" strike="noStrike">
                <a:solidFill>
                  <a:srgbClr val="888888"/>
                </a:solidFill>
                <a:latin typeface="Source Sans Pro"/>
                <a:ea typeface="Source Sans Pro"/>
                <a:cs typeface="Source Sans Pro"/>
                <a:sym typeface="Source Sans Pro"/>
              </a:defRPr>
            </a:lvl7pPr>
            <a:lvl8pPr indent="0" lvl="7" marL="3200400" marR="0" rtl="0" algn="ctr">
              <a:spcBef>
                <a:spcPts val="400"/>
              </a:spcBef>
              <a:spcAft>
                <a:spcPts val="0"/>
              </a:spcAft>
              <a:buClr>
                <a:schemeClr val="accent2"/>
              </a:buClr>
              <a:buSzPts val="2000"/>
              <a:buFont typeface="Noto Sans Symbols"/>
              <a:buNone/>
              <a:defRPr b="0" i="0" sz="1800" u="none" cap="none" strike="noStrike">
                <a:solidFill>
                  <a:srgbClr val="888888"/>
                </a:solidFill>
                <a:latin typeface="Source Sans Pro"/>
                <a:ea typeface="Source Sans Pro"/>
                <a:cs typeface="Source Sans Pro"/>
                <a:sym typeface="Source Sans Pro"/>
              </a:defRPr>
            </a:lvl8pPr>
            <a:lvl9pPr indent="0" lvl="8" marL="3657600" marR="0" rtl="0" algn="ctr">
              <a:spcBef>
                <a:spcPts val="400"/>
              </a:spcBef>
              <a:spcAft>
                <a:spcPts val="0"/>
              </a:spcAft>
              <a:buClr>
                <a:srgbClr val="6DB7D7"/>
              </a:buClr>
              <a:buSzPts val="2000"/>
              <a:buFont typeface="Noto Sans Symbols"/>
              <a:buNone/>
              <a:defRPr b="0" i="0" sz="1800" u="none" cap="none" strike="noStrike">
                <a:solidFill>
                  <a:srgbClr val="888888"/>
                </a:solidFill>
                <a:latin typeface="Source Sans Pro"/>
                <a:ea typeface="Source Sans Pro"/>
                <a:cs typeface="Source Sans Pro"/>
                <a:sym typeface="Source Sans Pro"/>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6"/>
          <p:cNvSpPr txBox="1"/>
          <p:nvPr>
            <p:ph type="title"/>
          </p:nvPr>
        </p:nvSpPr>
        <p:spPr>
          <a:xfrm>
            <a:off x="549275" y="1802358"/>
            <a:ext cx="8056500" cy="1021500"/>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Clr>
                <a:schemeClr val="accent1"/>
              </a:buClr>
              <a:buSzPts val="4600"/>
              <a:buFont typeface="Source Sans Pro"/>
              <a:buNone/>
              <a:defRPr b="0" i="0" sz="4600" u="none" cap="none" strike="noStrike">
                <a:solidFill>
                  <a:schemeClr val="accent1"/>
                </a:solidFill>
                <a:latin typeface="Source Sans Pro"/>
                <a:ea typeface="Source Sans Pro"/>
                <a:cs typeface="Source Sans Pro"/>
                <a:sym typeface="Source Sans Pro"/>
              </a:defRPr>
            </a:lvl1pPr>
            <a:lvl2pPr indent="0" lvl="1" rtl="0">
              <a:spcBef>
                <a:spcPts val="0"/>
              </a:spcBef>
              <a:spcAft>
                <a:spcPts val="0"/>
              </a:spcAft>
              <a:buSzPts val="3600"/>
              <a:buNone/>
              <a:defRPr sz="1800"/>
            </a:lvl2pPr>
            <a:lvl3pPr indent="0" lvl="2" rtl="0">
              <a:spcBef>
                <a:spcPts val="0"/>
              </a:spcBef>
              <a:spcAft>
                <a:spcPts val="0"/>
              </a:spcAft>
              <a:buSzPts val="3600"/>
              <a:buNone/>
              <a:defRPr sz="1800"/>
            </a:lvl3pPr>
            <a:lvl4pPr indent="0" lvl="3" rtl="0">
              <a:spcBef>
                <a:spcPts val="0"/>
              </a:spcBef>
              <a:spcAft>
                <a:spcPts val="0"/>
              </a:spcAft>
              <a:buSzPts val="3600"/>
              <a:buNone/>
              <a:defRPr sz="1800"/>
            </a:lvl4pPr>
            <a:lvl5pPr indent="0" lvl="4" rtl="0">
              <a:spcBef>
                <a:spcPts val="0"/>
              </a:spcBef>
              <a:spcAft>
                <a:spcPts val="0"/>
              </a:spcAft>
              <a:buSzPts val="3600"/>
              <a:buNone/>
              <a:defRPr sz="1800"/>
            </a:lvl5pPr>
            <a:lvl6pPr indent="0" lvl="5" rtl="0">
              <a:spcBef>
                <a:spcPts val="0"/>
              </a:spcBef>
              <a:spcAft>
                <a:spcPts val="0"/>
              </a:spcAft>
              <a:buSzPts val="3600"/>
              <a:buNone/>
              <a:defRPr sz="1800"/>
            </a:lvl6pPr>
            <a:lvl7pPr indent="0" lvl="6" rtl="0">
              <a:spcBef>
                <a:spcPts val="0"/>
              </a:spcBef>
              <a:spcAft>
                <a:spcPts val="0"/>
              </a:spcAft>
              <a:buSzPts val="3600"/>
              <a:buNone/>
              <a:defRPr sz="1800"/>
            </a:lvl7pPr>
            <a:lvl8pPr indent="0" lvl="7" rtl="0">
              <a:spcBef>
                <a:spcPts val="0"/>
              </a:spcBef>
              <a:spcAft>
                <a:spcPts val="0"/>
              </a:spcAft>
              <a:buSzPts val="3600"/>
              <a:buNone/>
              <a:defRPr sz="1800"/>
            </a:lvl8pPr>
            <a:lvl9pPr indent="0" lvl="8" rtl="0">
              <a:spcBef>
                <a:spcPts val="0"/>
              </a:spcBef>
              <a:spcAft>
                <a:spcPts val="0"/>
              </a:spcAft>
              <a:buSzPts val="3600"/>
              <a:buNone/>
              <a:defRPr sz="1800"/>
            </a:lvl9pPr>
          </a:lstStyle>
          <a:p/>
        </p:txBody>
      </p:sp>
      <p:sp>
        <p:nvSpPr>
          <p:cNvPr id="30" name="Google Shape;30;p6"/>
          <p:cNvSpPr txBox="1"/>
          <p:nvPr>
            <p:ph idx="1" type="body"/>
          </p:nvPr>
        </p:nvSpPr>
        <p:spPr>
          <a:xfrm>
            <a:off x="549275" y="2802004"/>
            <a:ext cx="8056500" cy="112530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300"/>
              </a:spcBef>
              <a:spcAft>
                <a:spcPts val="0"/>
              </a:spcAft>
              <a:buClr>
                <a:srgbClr val="6DB7D7"/>
              </a:buClr>
              <a:buSzPts val="2000"/>
              <a:buFont typeface="Noto Sans Symbols"/>
              <a:buNone/>
              <a:defRPr b="0" i="0" sz="1800" u="none" cap="none" strike="noStrike">
                <a:solidFill>
                  <a:srgbClr val="888888"/>
                </a:solidFill>
                <a:latin typeface="Source Sans Pro"/>
                <a:ea typeface="Source Sans Pro"/>
                <a:cs typeface="Source Sans Pro"/>
                <a:sym typeface="Source Sans Pro"/>
              </a:defRPr>
            </a:lvl1pPr>
            <a:lvl2pPr indent="-228600" lvl="1" marL="914400" marR="0" rtl="0" algn="l">
              <a:spcBef>
                <a:spcPts val="600"/>
              </a:spcBef>
              <a:spcAft>
                <a:spcPts val="0"/>
              </a:spcAft>
              <a:buClr>
                <a:srgbClr val="205C77"/>
              </a:buClr>
              <a:buSzPts val="2000"/>
              <a:buFont typeface="Noto Sans Symbols"/>
              <a:buNone/>
              <a:defRPr b="0" i="0" sz="1800" u="none" cap="none" strike="noStrike">
                <a:solidFill>
                  <a:srgbClr val="888888"/>
                </a:solidFill>
                <a:latin typeface="Source Sans Pro"/>
                <a:ea typeface="Source Sans Pro"/>
                <a:cs typeface="Source Sans Pro"/>
                <a:sym typeface="Source Sans Pro"/>
              </a:defRPr>
            </a:lvl2pPr>
            <a:lvl3pPr indent="-228600" lvl="2" marL="1371600" marR="0" rtl="0" algn="l">
              <a:spcBef>
                <a:spcPts val="600"/>
              </a:spcBef>
              <a:spcAft>
                <a:spcPts val="0"/>
              </a:spcAft>
              <a:buClr>
                <a:srgbClr val="6DB7D7"/>
              </a:buClr>
              <a:buSzPts val="1700"/>
              <a:buFont typeface="Noto Sans Symbols"/>
              <a:buNone/>
              <a:defRPr b="0" i="0" sz="1600" u="none" cap="none" strike="noStrike">
                <a:solidFill>
                  <a:srgbClr val="888888"/>
                </a:solidFill>
                <a:latin typeface="Source Sans Pro"/>
                <a:ea typeface="Source Sans Pro"/>
                <a:cs typeface="Source Sans Pro"/>
                <a:sym typeface="Source Sans Pro"/>
              </a:defRPr>
            </a:lvl3pPr>
            <a:lvl4pPr indent="-228600" lvl="3" marL="1828800" marR="0" rtl="0" algn="l">
              <a:spcBef>
                <a:spcPts val="600"/>
              </a:spcBef>
              <a:spcAft>
                <a:spcPts val="0"/>
              </a:spcAft>
              <a:buClr>
                <a:srgbClr val="205C77"/>
              </a:buClr>
              <a:buSzPts val="1600"/>
              <a:buFont typeface="Noto Sans Symbols"/>
              <a:buNone/>
              <a:defRPr b="0" i="0" sz="1400" u="none" cap="none" strike="noStrike">
                <a:solidFill>
                  <a:srgbClr val="888888"/>
                </a:solidFill>
                <a:latin typeface="Source Sans Pro"/>
                <a:ea typeface="Source Sans Pro"/>
                <a:cs typeface="Source Sans Pro"/>
                <a:sym typeface="Source Sans Pro"/>
              </a:defRPr>
            </a:lvl4pPr>
            <a:lvl5pPr indent="-228600" lvl="4" marL="2286000" marR="0" rtl="0" algn="l">
              <a:spcBef>
                <a:spcPts val="600"/>
              </a:spcBef>
              <a:spcAft>
                <a:spcPts val="0"/>
              </a:spcAft>
              <a:buClr>
                <a:srgbClr val="6DB7D7"/>
              </a:buClr>
              <a:buSzPts val="1600"/>
              <a:buFont typeface="Noto Sans Symbols"/>
              <a:buNone/>
              <a:defRPr b="0" i="0" sz="1400" u="none" cap="none" strike="noStrike">
                <a:solidFill>
                  <a:srgbClr val="888888"/>
                </a:solidFill>
                <a:latin typeface="Source Sans Pro"/>
                <a:ea typeface="Source Sans Pro"/>
                <a:cs typeface="Source Sans Pro"/>
                <a:sym typeface="Source Sans Pro"/>
              </a:defRPr>
            </a:lvl5pPr>
            <a:lvl6pPr indent="-228600" lvl="5" marL="2743200" marR="0" rtl="0" algn="l">
              <a:spcBef>
                <a:spcPts val="300"/>
              </a:spcBef>
              <a:spcAft>
                <a:spcPts val="0"/>
              </a:spcAft>
              <a:buClr>
                <a:schemeClr val="accent2"/>
              </a:buClr>
              <a:buSzPts val="1600"/>
              <a:buFont typeface="Noto Sans Symbols"/>
              <a:buNone/>
              <a:defRPr b="0" i="0" sz="1400" u="none" cap="none" strike="noStrike">
                <a:solidFill>
                  <a:srgbClr val="888888"/>
                </a:solidFill>
                <a:latin typeface="Source Sans Pro"/>
                <a:ea typeface="Source Sans Pro"/>
                <a:cs typeface="Source Sans Pro"/>
                <a:sym typeface="Source Sans Pro"/>
              </a:defRPr>
            </a:lvl6pPr>
            <a:lvl7pPr indent="-228600" lvl="6" marL="3200400" marR="0" rtl="0" algn="l">
              <a:spcBef>
                <a:spcPts val="300"/>
              </a:spcBef>
              <a:spcAft>
                <a:spcPts val="0"/>
              </a:spcAft>
              <a:buClr>
                <a:srgbClr val="6DB7D7"/>
              </a:buClr>
              <a:buSzPts val="1600"/>
              <a:buFont typeface="Noto Sans Symbols"/>
              <a:buNone/>
              <a:defRPr b="0" i="0" sz="1400" u="none" cap="none" strike="noStrike">
                <a:solidFill>
                  <a:srgbClr val="888888"/>
                </a:solidFill>
                <a:latin typeface="Source Sans Pro"/>
                <a:ea typeface="Source Sans Pro"/>
                <a:cs typeface="Source Sans Pro"/>
                <a:sym typeface="Source Sans Pro"/>
              </a:defRPr>
            </a:lvl7pPr>
            <a:lvl8pPr indent="-228600" lvl="7" marL="3657600" marR="0" rtl="0" algn="l">
              <a:spcBef>
                <a:spcPts val="300"/>
              </a:spcBef>
              <a:spcAft>
                <a:spcPts val="0"/>
              </a:spcAft>
              <a:buClr>
                <a:schemeClr val="accent2"/>
              </a:buClr>
              <a:buSzPts val="1600"/>
              <a:buFont typeface="Noto Sans Symbols"/>
              <a:buNone/>
              <a:defRPr b="0" i="0" sz="1400" u="none" cap="none" strike="noStrike">
                <a:solidFill>
                  <a:srgbClr val="888888"/>
                </a:solidFill>
                <a:latin typeface="Source Sans Pro"/>
                <a:ea typeface="Source Sans Pro"/>
                <a:cs typeface="Source Sans Pro"/>
                <a:sym typeface="Source Sans Pro"/>
              </a:defRPr>
            </a:lvl8pPr>
            <a:lvl9pPr indent="-228600" lvl="8" marL="4114800" marR="0" rtl="0" algn="l">
              <a:spcBef>
                <a:spcPts val="300"/>
              </a:spcBef>
              <a:spcAft>
                <a:spcPts val="0"/>
              </a:spcAft>
              <a:buClr>
                <a:srgbClr val="6DB7D7"/>
              </a:buClr>
              <a:buSzPts val="1600"/>
              <a:buFont typeface="Noto Sans Symbols"/>
              <a:buNone/>
              <a:defRPr b="0" i="0" sz="1400" u="none" cap="none" strike="noStrike">
                <a:solidFill>
                  <a:srgbClr val="888888"/>
                </a:solidFill>
                <a:latin typeface="Source Sans Pro"/>
                <a:ea typeface="Source Sans Pro"/>
                <a:cs typeface="Source Sans Pro"/>
                <a:sym typeface="Source Sans Pro"/>
              </a:defRPr>
            </a:lvl9pPr>
          </a:lstStyle>
          <a:p/>
        </p:txBody>
      </p:sp>
      <p:sp>
        <p:nvSpPr>
          <p:cNvPr id="31" name="Google Shape;31;p6"/>
          <p:cNvSpPr txBox="1"/>
          <p:nvPr>
            <p:ph idx="10" type="dt"/>
          </p:nvPr>
        </p:nvSpPr>
        <p:spPr>
          <a:xfrm>
            <a:off x="5629835" y="4706751"/>
            <a:ext cx="2133600" cy="2739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lt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32" name="Google Shape;32;p6"/>
          <p:cNvSpPr txBox="1"/>
          <p:nvPr>
            <p:ph idx="11" type="ftr"/>
          </p:nvPr>
        </p:nvSpPr>
        <p:spPr>
          <a:xfrm>
            <a:off x="264458" y="4706751"/>
            <a:ext cx="48408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lt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33" name="Google Shape;33;p6"/>
          <p:cNvSpPr txBox="1"/>
          <p:nvPr>
            <p:ph idx="12" type="sldNum"/>
          </p:nvPr>
        </p:nvSpPr>
        <p:spPr>
          <a:xfrm>
            <a:off x="7897906" y="4706751"/>
            <a:ext cx="990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3600" u="none" cap="none" strike="noStrike">
                <a:solidFill>
                  <a:schemeClr val="lt1"/>
                </a:solidFill>
                <a:latin typeface="Source Sans Pro"/>
                <a:ea typeface="Source Sans Pro"/>
                <a:cs typeface="Source Sans Pro"/>
                <a:sym typeface="Source Sans Pro"/>
              </a:defRPr>
            </a:lvl1pPr>
            <a:lvl2pPr indent="0" lvl="1" marL="0" marR="0" rtl="0" algn="r">
              <a:spcBef>
                <a:spcPts val="0"/>
              </a:spcBef>
              <a:buNone/>
              <a:defRPr b="0" i="0" sz="3600" u="none" cap="none" strike="noStrike">
                <a:solidFill>
                  <a:schemeClr val="lt1"/>
                </a:solidFill>
                <a:latin typeface="Source Sans Pro"/>
                <a:ea typeface="Source Sans Pro"/>
                <a:cs typeface="Source Sans Pro"/>
                <a:sym typeface="Source Sans Pro"/>
              </a:defRPr>
            </a:lvl2pPr>
            <a:lvl3pPr indent="0" lvl="2" marL="0" marR="0" rtl="0" algn="r">
              <a:spcBef>
                <a:spcPts val="0"/>
              </a:spcBef>
              <a:buNone/>
              <a:defRPr b="0" i="0" sz="3600" u="none" cap="none" strike="noStrike">
                <a:solidFill>
                  <a:schemeClr val="lt1"/>
                </a:solidFill>
                <a:latin typeface="Source Sans Pro"/>
                <a:ea typeface="Source Sans Pro"/>
                <a:cs typeface="Source Sans Pro"/>
                <a:sym typeface="Source Sans Pro"/>
              </a:defRPr>
            </a:lvl3pPr>
            <a:lvl4pPr indent="0" lvl="3" marL="0" marR="0" rtl="0" algn="r">
              <a:spcBef>
                <a:spcPts val="0"/>
              </a:spcBef>
              <a:buNone/>
              <a:defRPr b="0" i="0" sz="3600" u="none" cap="none" strike="noStrike">
                <a:solidFill>
                  <a:schemeClr val="lt1"/>
                </a:solidFill>
                <a:latin typeface="Source Sans Pro"/>
                <a:ea typeface="Source Sans Pro"/>
                <a:cs typeface="Source Sans Pro"/>
                <a:sym typeface="Source Sans Pro"/>
              </a:defRPr>
            </a:lvl4pPr>
            <a:lvl5pPr indent="0" lvl="4" marL="0" marR="0" rtl="0" algn="r">
              <a:spcBef>
                <a:spcPts val="0"/>
              </a:spcBef>
              <a:buNone/>
              <a:defRPr b="0" i="0" sz="3600" u="none" cap="none" strike="noStrike">
                <a:solidFill>
                  <a:schemeClr val="lt1"/>
                </a:solidFill>
                <a:latin typeface="Source Sans Pro"/>
                <a:ea typeface="Source Sans Pro"/>
                <a:cs typeface="Source Sans Pro"/>
                <a:sym typeface="Source Sans Pro"/>
              </a:defRPr>
            </a:lvl5pPr>
            <a:lvl6pPr indent="0" lvl="5" marL="0" marR="0" rtl="0" algn="r">
              <a:spcBef>
                <a:spcPts val="0"/>
              </a:spcBef>
              <a:buNone/>
              <a:defRPr b="0" i="0" sz="3600" u="none" cap="none" strike="noStrike">
                <a:solidFill>
                  <a:schemeClr val="lt1"/>
                </a:solidFill>
                <a:latin typeface="Source Sans Pro"/>
                <a:ea typeface="Source Sans Pro"/>
                <a:cs typeface="Source Sans Pro"/>
                <a:sym typeface="Source Sans Pro"/>
              </a:defRPr>
            </a:lvl6pPr>
            <a:lvl7pPr indent="0" lvl="6" marL="0" marR="0" rtl="0" algn="r">
              <a:spcBef>
                <a:spcPts val="0"/>
              </a:spcBef>
              <a:buNone/>
              <a:defRPr b="0" i="0" sz="3600" u="none" cap="none" strike="noStrike">
                <a:solidFill>
                  <a:schemeClr val="lt1"/>
                </a:solidFill>
                <a:latin typeface="Source Sans Pro"/>
                <a:ea typeface="Source Sans Pro"/>
                <a:cs typeface="Source Sans Pro"/>
                <a:sym typeface="Source Sans Pro"/>
              </a:defRPr>
            </a:lvl7pPr>
            <a:lvl8pPr indent="0" lvl="7" marL="0" marR="0" rtl="0" algn="r">
              <a:spcBef>
                <a:spcPts val="0"/>
              </a:spcBef>
              <a:buNone/>
              <a:defRPr b="0" i="0" sz="3600" u="none" cap="none" strike="noStrike">
                <a:solidFill>
                  <a:schemeClr val="lt1"/>
                </a:solidFill>
                <a:latin typeface="Source Sans Pro"/>
                <a:ea typeface="Source Sans Pro"/>
                <a:cs typeface="Source Sans Pro"/>
                <a:sym typeface="Source Sans Pro"/>
              </a:defRPr>
            </a:lvl8pPr>
            <a:lvl9pPr indent="0" lvl="8" marL="0" marR="0" rtl="0" algn="r">
              <a:spcBef>
                <a:spcPts val="0"/>
              </a:spcBef>
              <a:buNone/>
              <a:defRPr b="0" i="0" sz="36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enn Breeze" type="clipArtAndTx">
  <p:cSld name="CLIPART_AND_TEXT">
    <p:spTree>
      <p:nvGrpSpPr>
        <p:cNvPr id="34" name="Shape 34"/>
        <p:cNvGrpSpPr/>
        <p:nvPr/>
      </p:nvGrpSpPr>
      <p:grpSpPr>
        <a:xfrm>
          <a:off x="0" y="0"/>
          <a:ext cx="0" cy="0"/>
          <a:chOff x="0" y="0"/>
          <a:chExt cx="0" cy="0"/>
        </a:xfrm>
      </p:grpSpPr>
      <p:sp>
        <p:nvSpPr>
          <p:cNvPr id="35" name="Google Shape;35;p7"/>
          <p:cNvSpPr txBox="1"/>
          <p:nvPr>
            <p:ph type="title"/>
          </p:nvPr>
        </p:nvSpPr>
        <p:spPr>
          <a:xfrm>
            <a:off x="457200" y="208360"/>
            <a:ext cx="8229600" cy="854700"/>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Clr>
                <a:schemeClr val="accent1"/>
              </a:buClr>
              <a:buSzPts val="4600"/>
              <a:buFont typeface="Source Sans Pro"/>
              <a:buNone/>
              <a:defRPr b="0" i="0" sz="4600" u="none" cap="none" strike="noStrike">
                <a:solidFill>
                  <a:schemeClr val="accent1"/>
                </a:solidFill>
                <a:latin typeface="Source Sans Pro"/>
                <a:ea typeface="Source Sans Pro"/>
                <a:cs typeface="Source Sans Pro"/>
                <a:sym typeface="Source Sans Pro"/>
              </a:defRPr>
            </a:lvl1pPr>
            <a:lvl2pPr indent="0" lvl="1" rtl="0">
              <a:spcBef>
                <a:spcPts val="0"/>
              </a:spcBef>
              <a:spcAft>
                <a:spcPts val="0"/>
              </a:spcAft>
              <a:buSzPts val="3600"/>
              <a:buNone/>
              <a:defRPr sz="1800"/>
            </a:lvl2pPr>
            <a:lvl3pPr indent="0" lvl="2" rtl="0">
              <a:spcBef>
                <a:spcPts val="0"/>
              </a:spcBef>
              <a:spcAft>
                <a:spcPts val="0"/>
              </a:spcAft>
              <a:buSzPts val="3600"/>
              <a:buNone/>
              <a:defRPr sz="1800"/>
            </a:lvl3pPr>
            <a:lvl4pPr indent="0" lvl="3" rtl="0">
              <a:spcBef>
                <a:spcPts val="0"/>
              </a:spcBef>
              <a:spcAft>
                <a:spcPts val="0"/>
              </a:spcAft>
              <a:buSzPts val="3600"/>
              <a:buNone/>
              <a:defRPr sz="1800"/>
            </a:lvl4pPr>
            <a:lvl5pPr indent="0" lvl="4" rtl="0">
              <a:spcBef>
                <a:spcPts val="0"/>
              </a:spcBef>
              <a:spcAft>
                <a:spcPts val="0"/>
              </a:spcAft>
              <a:buSzPts val="3600"/>
              <a:buNone/>
              <a:defRPr sz="1800"/>
            </a:lvl5pPr>
            <a:lvl6pPr indent="0" lvl="5" rtl="0">
              <a:spcBef>
                <a:spcPts val="0"/>
              </a:spcBef>
              <a:spcAft>
                <a:spcPts val="0"/>
              </a:spcAft>
              <a:buSzPts val="3600"/>
              <a:buNone/>
              <a:defRPr sz="1800"/>
            </a:lvl6pPr>
            <a:lvl7pPr indent="0" lvl="6" rtl="0">
              <a:spcBef>
                <a:spcPts val="0"/>
              </a:spcBef>
              <a:spcAft>
                <a:spcPts val="0"/>
              </a:spcAft>
              <a:buSzPts val="3600"/>
              <a:buNone/>
              <a:defRPr sz="1800"/>
            </a:lvl7pPr>
            <a:lvl8pPr indent="0" lvl="7" rtl="0">
              <a:spcBef>
                <a:spcPts val="0"/>
              </a:spcBef>
              <a:spcAft>
                <a:spcPts val="0"/>
              </a:spcAft>
              <a:buSzPts val="3600"/>
              <a:buNone/>
              <a:defRPr sz="1800"/>
            </a:lvl8pPr>
            <a:lvl9pPr indent="0" lvl="8" rtl="0">
              <a:spcBef>
                <a:spcPts val="0"/>
              </a:spcBef>
              <a:spcAft>
                <a:spcPts val="0"/>
              </a:spcAft>
              <a:buSzPts val="3600"/>
              <a:buNone/>
              <a:defRPr sz="1800"/>
            </a:lvl9pPr>
          </a:lstStyle>
          <a:p/>
        </p:txBody>
      </p:sp>
      <p:sp>
        <p:nvSpPr>
          <p:cNvPr id="36" name="Google Shape;36;p7"/>
          <p:cNvSpPr/>
          <p:nvPr>
            <p:ph idx="2" type="clipArt"/>
          </p:nvPr>
        </p:nvSpPr>
        <p:spPr>
          <a:xfrm>
            <a:off x="457200" y="1200150"/>
            <a:ext cx="4038600" cy="3397800"/>
          </a:xfrm>
          <a:prstGeom prst="rect">
            <a:avLst/>
          </a:prstGeom>
          <a:noFill/>
          <a:ln>
            <a:noFill/>
          </a:ln>
        </p:spPr>
        <p:txBody>
          <a:bodyPr anchorCtr="0" anchor="t" bIns="91425" lIns="91425" spcFirstLastPara="1" rIns="91425" wrap="square" tIns="91425">
            <a:noAutofit/>
          </a:bodyPr>
          <a:lstStyle>
            <a:lvl1pPr indent="-368300" lvl="0" marL="355600" marR="0" rtl="0" algn="l">
              <a:spcBef>
                <a:spcPts val="2000"/>
              </a:spcBef>
              <a:spcAft>
                <a:spcPts val="0"/>
              </a:spcAft>
              <a:buClr>
                <a:srgbClr val="434343"/>
              </a:buClr>
              <a:buSzPts val="3000"/>
              <a:buFont typeface="Noto Sans Symbols"/>
              <a:buChar char="●"/>
              <a:defRPr b="0" i="0" sz="3000" u="none" cap="none" strike="noStrike">
                <a:solidFill>
                  <a:srgbClr val="434343"/>
                </a:solidFill>
                <a:latin typeface="Source Sans Pro"/>
                <a:ea typeface="Source Sans Pro"/>
                <a:cs typeface="Source Sans Pro"/>
                <a:sym typeface="Source Sans Pro"/>
              </a:defRPr>
            </a:lvl1pPr>
            <a:lvl2pPr indent="-381000" lvl="1" marL="685800" marR="0" rtl="0" algn="l">
              <a:spcBef>
                <a:spcPts val="600"/>
              </a:spcBef>
              <a:spcAft>
                <a:spcPts val="0"/>
              </a:spcAft>
              <a:buClr>
                <a:srgbClr val="205C77"/>
              </a:buClr>
              <a:buSzPts val="3000"/>
              <a:buFont typeface="Noto Sans Symbols"/>
              <a:buChar char="●"/>
              <a:defRPr b="0" i="0" sz="3000" u="none" cap="none" strike="noStrike">
                <a:solidFill>
                  <a:srgbClr val="595959"/>
                </a:solidFill>
                <a:latin typeface="Source Sans Pro"/>
                <a:ea typeface="Source Sans Pro"/>
                <a:cs typeface="Source Sans Pro"/>
                <a:sym typeface="Source Sans Pro"/>
              </a:defRPr>
            </a:lvl2pPr>
            <a:lvl3pPr indent="-342900" lvl="2" marL="977900" marR="0" rtl="0" algn="l">
              <a:spcBef>
                <a:spcPts val="600"/>
              </a:spcBef>
              <a:spcAft>
                <a:spcPts val="0"/>
              </a:spcAft>
              <a:buClr>
                <a:srgbClr val="6DB7D7"/>
              </a:buClr>
              <a:buSzPts val="3000"/>
              <a:buFont typeface="Noto Sans Symbols"/>
              <a:buChar char="●"/>
              <a:defRPr b="0" i="0" sz="3000" u="none" cap="none" strike="noStrike">
                <a:solidFill>
                  <a:srgbClr val="595959"/>
                </a:solidFill>
                <a:latin typeface="Source Sans Pro"/>
                <a:ea typeface="Source Sans Pro"/>
                <a:cs typeface="Source Sans Pro"/>
                <a:sym typeface="Source Sans Pro"/>
              </a:defRPr>
            </a:lvl3pPr>
            <a:lvl4pPr indent="-368300" lvl="3" marL="1270000" marR="0" rtl="0" algn="l">
              <a:spcBef>
                <a:spcPts val="600"/>
              </a:spcBef>
              <a:spcAft>
                <a:spcPts val="0"/>
              </a:spcAft>
              <a:buClr>
                <a:srgbClr val="205C77"/>
              </a:buClr>
              <a:buSzPts val="3000"/>
              <a:buFont typeface="Noto Sans Symbols"/>
              <a:buChar char="●"/>
              <a:defRPr b="0" i="0" sz="3000" u="none" cap="none" strike="noStrike">
                <a:solidFill>
                  <a:srgbClr val="595959"/>
                </a:solidFill>
                <a:latin typeface="Source Sans Pro"/>
                <a:ea typeface="Source Sans Pro"/>
                <a:cs typeface="Source Sans Pro"/>
                <a:sym typeface="Source Sans Pro"/>
              </a:defRPr>
            </a:lvl4pPr>
            <a:lvl5pPr indent="-355600" lvl="4" marL="1549400" marR="0" rtl="0" algn="l">
              <a:spcBef>
                <a:spcPts val="600"/>
              </a:spcBef>
              <a:spcAft>
                <a:spcPts val="0"/>
              </a:spcAft>
              <a:buClr>
                <a:srgbClr val="6DB7D7"/>
              </a:buClr>
              <a:buSzPts val="3000"/>
              <a:buFont typeface="Noto Sans Symbols"/>
              <a:buChar char="●"/>
              <a:defRPr b="0" i="0" sz="3000" u="none" cap="none" strike="noStrike">
                <a:solidFill>
                  <a:srgbClr val="595959"/>
                </a:solidFill>
                <a:latin typeface="Source Sans Pro"/>
                <a:ea typeface="Source Sans Pro"/>
                <a:cs typeface="Source Sans Pro"/>
                <a:sym typeface="Source Sans Pro"/>
              </a:defRPr>
            </a:lvl5pPr>
            <a:lvl6pPr indent="-355600" lvl="5" marL="1828800" marR="0" rtl="0" algn="l">
              <a:spcBef>
                <a:spcPts val="400"/>
              </a:spcBef>
              <a:spcAft>
                <a:spcPts val="0"/>
              </a:spcAft>
              <a:buClr>
                <a:schemeClr val="accent2"/>
              </a:buClr>
              <a:buSzPts val="3000"/>
              <a:buFont typeface="Noto Sans Symbols"/>
              <a:buChar char="●"/>
              <a:defRPr b="0" i="0" sz="3000" u="none" cap="none" strike="noStrike">
                <a:solidFill>
                  <a:srgbClr val="595959"/>
                </a:solidFill>
                <a:latin typeface="Source Sans Pro"/>
                <a:ea typeface="Source Sans Pro"/>
                <a:cs typeface="Source Sans Pro"/>
                <a:sym typeface="Source Sans Pro"/>
              </a:defRPr>
            </a:lvl6pPr>
            <a:lvl7pPr indent="-355600" lvl="6" marL="2120900" marR="0" rtl="0" algn="l">
              <a:spcBef>
                <a:spcPts val="400"/>
              </a:spcBef>
              <a:spcAft>
                <a:spcPts val="0"/>
              </a:spcAft>
              <a:buClr>
                <a:srgbClr val="6DB7D7"/>
              </a:buClr>
              <a:buSzPts val="3000"/>
              <a:buFont typeface="Noto Sans Symbols"/>
              <a:buChar char="●"/>
              <a:defRPr b="0" i="0" sz="3000" u="none" cap="none" strike="noStrike">
                <a:solidFill>
                  <a:srgbClr val="595959"/>
                </a:solidFill>
                <a:latin typeface="Source Sans Pro"/>
                <a:ea typeface="Source Sans Pro"/>
                <a:cs typeface="Source Sans Pro"/>
                <a:sym typeface="Source Sans Pro"/>
              </a:defRPr>
            </a:lvl7pPr>
            <a:lvl8pPr indent="-355600" lvl="7" marL="2400300" marR="0" rtl="0" algn="l">
              <a:spcBef>
                <a:spcPts val="400"/>
              </a:spcBef>
              <a:spcAft>
                <a:spcPts val="0"/>
              </a:spcAft>
              <a:buClr>
                <a:schemeClr val="accent2"/>
              </a:buClr>
              <a:buSzPts val="3000"/>
              <a:buFont typeface="Noto Sans Symbols"/>
              <a:buChar char="●"/>
              <a:defRPr b="0" i="0" sz="3000" u="none" cap="none" strike="noStrike">
                <a:solidFill>
                  <a:srgbClr val="595959"/>
                </a:solidFill>
                <a:latin typeface="Source Sans Pro"/>
                <a:ea typeface="Source Sans Pro"/>
                <a:cs typeface="Source Sans Pro"/>
                <a:sym typeface="Source Sans Pro"/>
              </a:defRPr>
            </a:lvl8pPr>
            <a:lvl9pPr indent="-355600" lvl="8" marL="2692400" marR="0" rtl="0" algn="l">
              <a:spcBef>
                <a:spcPts val="400"/>
              </a:spcBef>
              <a:spcAft>
                <a:spcPts val="0"/>
              </a:spcAft>
              <a:buClr>
                <a:srgbClr val="6DB7D7"/>
              </a:buClr>
              <a:buSzPts val="3000"/>
              <a:buFont typeface="Noto Sans Symbols"/>
              <a:buChar char="●"/>
              <a:defRPr b="0" i="0" sz="3000" u="none" cap="none" strike="noStrike">
                <a:solidFill>
                  <a:srgbClr val="595959"/>
                </a:solidFill>
                <a:latin typeface="Source Sans Pro"/>
                <a:ea typeface="Source Sans Pro"/>
                <a:cs typeface="Source Sans Pro"/>
                <a:sym typeface="Source Sans Pro"/>
              </a:defRPr>
            </a:lvl9pPr>
          </a:lstStyle>
          <a:p/>
        </p:txBody>
      </p:sp>
      <p:sp>
        <p:nvSpPr>
          <p:cNvPr id="37" name="Google Shape;37;p7"/>
          <p:cNvSpPr txBox="1"/>
          <p:nvPr>
            <p:ph idx="1" type="body"/>
          </p:nvPr>
        </p:nvSpPr>
        <p:spPr>
          <a:xfrm>
            <a:off x="4648200" y="1200150"/>
            <a:ext cx="4038600" cy="3397800"/>
          </a:xfrm>
          <a:prstGeom prst="rect">
            <a:avLst/>
          </a:prstGeom>
          <a:noFill/>
          <a:ln>
            <a:noFill/>
          </a:ln>
        </p:spPr>
        <p:txBody>
          <a:bodyPr anchorCtr="0" anchor="t" bIns="91425" lIns="91425" spcFirstLastPara="1" rIns="91425" wrap="square" tIns="91425">
            <a:noAutofit/>
          </a:bodyPr>
          <a:lstStyle>
            <a:lvl1pPr indent="-450850" lvl="0" marL="457200" marR="0" rtl="0" algn="l">
              <a:spcBef>
                <a:spcPts val="2000"/>
              </a:spcBef>
              <a:spcAft>
                <a:spcPts val="0"/>
              </a:spcAft>
              <a:buClr>
                <a:srgbClr val="434343"/>
              </a:buClr>
              <a:buSzPts val="3500"/>
              <a:buFont typeface="Noto Sans Symbols"/>
              <a:buChar char="●"/>
              <a:defRPr b="0" i="0" sz="3300" u="none" cap="none" strike="noStrike">
                <a:solidFill>
                  <a:srgbClr val="434343"/>
                </a:solidFill>
                <a:latin typeface="Source Sans Pro"/>
                <a:ea typeface="Source Sans Pro"/>
                <a:cs typeface="Source Sans Pro"/>
                <a:sym typeface="Source Sans Pro"/>
              </a:defRPr>
            </a:lvl1pPr>
            <a:lvl2pPr indent="-438150" lvl="1" marL="914400" marR="0" rtl="0" algn="l">
              <a:spcBef>
                <a:spcPts val="600"/>
              </a:spcBef>
              <a:spcAft>
                <a:spcPts val="0"/>
              </a:spcAft>
              <a:buClr>
                <a:srgbClr val="434343"/>
              </a:buClr>
              <a:buSzPts val="3300"/>
              <a:buFont typeface="Noto Sans Symbols"/>
              <a:buChar char="●"/>
              <a:defRPr b="0" i="0" sz="3100" u="none" cap="none" strike="noStrike">
                <a:solidFill>
                  <a:srgbClr val="434343"/>
                </a:solidFill>
                <a:latin typeface="Source Sans Pro"/>
                <a:ea typeface="Source Sans Pro"/>
                <a:cs typeface="Source Sans Pro"/>
                <a:sym typeface="Source Sans Pro"/>
              </a:defRPr>
            </a:lvl2pPr>
            <a:lvl3pPr indent="-425450" lvl="2" marL="1371600" marR="0" rtl="0" algn="l">
              <a:spcBef>
                <a:spcPts val="600"/>
              </a:spcBef>
              <a:spcAft>
                <a:spcPts val="0"/>
              </a:spcAft>
              <a:buClr>
                <a:srgbClr val="434343"/>
              </a:buClr>
              <a:buSzPts val="3100"/>
              <a:buFont typeface="Noto Sans Symbols"/>
              <a:buChar char="●"/>
              <a:defRPr b="0" i="0" sz="2900" u="none" cap="none" strike="noStrike">
                <a:solidFill>
                  <a:srgbClr val="434343"/>
                </a:solidFill>
                <a:latin typeface="Source Sans Pro"/>
                <a:ea typeface="Source Sans Pro"/>
                <a:cs typeface="Source Sans Pro"/>
                <a:sym typeface="Source Sans Pro"/>
              </a:defRPr>
            </a:lvl3pPr>
            <a:lvl4pPr indent="-412750" lvl="3" marL="1828800" marR="0" rtl="0" algn="l">
              <a:spcBef>
                <a:spcPts val="600"/>
              </a:spcBef>
              <a:spcAft>
                <a:spcPts val="0"/>
              </a:spcAft>
              <a:buClr>
                <a:srgbClr val="434343"/>
              </a:buClr>
              <a:buSzPts val="2900"/>
              <a:buFont typeface="Noto Sans Symbols"/>
              <a:buChar char="●"/>
              <a:defRPr b="0" i="0" sz="2700" u="none" cap="none" strike="noStrike">
                <a:solidFill>
                  <a:srgbClr val="434343"/>
                </a:solidFill>
                <a:latin typeface="Source Sans Pro"/>
                <a:ea typeface="Source Sans Pro"/>
                <a:cs typeface="Source Sans Pro"/>
                <a:sym typeface="Source Sans Pro"/>
              </a:defRPr>
            </a:lvl4pPr>
            <a:lvl5pPr indent="-412750" lvl="4" marL="2286000" marR="0" rtl="0" algn="l">
              <a:spcBef>
                <a:spcPts val="600"/>
              </a:spcBef>
              <a:spcAft>
                <a:spcPts val="0"/>
              </a:spcAft>
              <a:buClr>
                <a:srgbClr val="434343"/>
              </a:buClr>
              <a:buSzPts val="2900"/>
              <a:buFont typeface="Noto Sans Symbols"/>
              <a:buChar char="●"/>
              <a:defRPr b="0" i="0" sz="2700" u="none" cap="none" strike="noStrike">
                <a:solidFill>
                  <a:srgbClr val="434343"/>
                </a:solidFill>
                <a:latin typeface="Source Sans Pro"/>
                <a:ea typeface="Source Sans Pro"/>
                <a:cs typeface="Source Sans Pro"/>
                <a:sym typeface="Source Sans Pro"/>
              </a:defRPr>
            </a:lvl5pPr>
            <a:lvl6pPr indent="-412750" lvl="5" marL="2743200" marR="0" rtl="0" algn="l">
              <a:spcBef>
                <a:spcPts val="400"/>
              </a:spcBef>
              <a:spcAft>
                <a:spcPts val="0"/>
              </a:spcAft>
              <a:buClr>
                <a:srgbClr val="434343"/>
              </a:buClr>
              <a:buSzPts val="2900"/>
              <a:buFont typeface="Noto Sans Symbols"/>
              <a:buChar char="●"/>
              <a:defRPr b="0" i="0" sz="2700" u="none" cap="none" strike="noStrike">
                <a:solidFill>
                  <a:srgbClr val="434343"/>
                </a:solidFill>
                <a:latin typeface="Source Sans Pro"/>
                <a:ea typeface="Source Sans Pro"/>
                <a:cs typeface="Source Sans Pro"/>
                <a:sym typeface="Source Sans Pro"/>
              </a:defRPr>
            </a:lvl6pPr>
            <a:lvl7pPr indent="-412750" lvl="6" marL="3200400" marR="0" rtl="0" algn="l">
              <a:spcBef>
                <a:spcPts val="400"/>
              </a:spcBef>
              <a:spcAft>
                <a:spcPts val="0"/>
              </a:spcAft>
              <a:buClr>
                <a:srgbClr val="434343"/>
              </a:buClr>
              <a:buSzPts val="2900"/>
              <a:buFont typeface="Noto Sans Symbols"/>
              <a:buChar char="●"/>
              <a:defRPr b="0" i="0" sz="2700" u="none" cap="none" strike="noStrike">
                <a:solidFill>
                  <a:srgbClr val="434343"/>
                </a:solidFill>
                <a:latin typeface="Source Sans Pro"/>
                <a:ea typeface="Source Sans Pro"/>
                <a:cs typeface="Source Sans Pro"/>
                <a:sym typeface="Source Sans Pro"/>
              </a:defRPr>
            </a:lvl7pPr>
            <a:lvl8pPr indent="-412750" lvl="7" marL="3657600" marR="0" rtl="0" algn="l">
              <a:spcBef>
                <a:spcPts val="400"/>
              </a:spcBef>
              <a:spcAft>
                <a:spcPts val="0"/>
              </a:spcAft>
              <a:buClr>
                <a:srgbClr val="434343"/>
              </a:buClr>
              <a:buSzPts val="2900"/>
              <a:buFont typeface="Noto Sans Symbols"/>
              <a:buChar char="●"/>
              <a:defRPr b="0" i="0" sz="2700" u="none" cap="none" strike="noStrike">
                <a:solidFill>
                  <a:srgbClr val="434343"/>
                </a:solidFill>
                <a:latin typeface="Source Sans Pro"/>
                <a:ea typeface="Source Sans Pro"/>
                <a:cs typeface="Source Sans Pro"/>
                <a:sym typeface="Source Sans Pro"/>
              </a:defRPr>
            </a:lvl8pPr>
            <a:lvl9pPr indent="-412750" lvl="8" marL="4114800" marR="0" rtl="0" algn="l">
              <a:spcBef>
                <a:spcPts val="400"/>
              </a:spcBef>
              <a:spcAft>
                <a:spcPts val="0"/>
              </a:spcAft>
              <a:buClr>
                <a:srgbClr val="434343"/>
              </a:buClr>
              <a:buSzPts val="2900"/>
              <a:buFont typeface="Noto Sans Symbols"/>
              <a:buChar char="●"/>
              <a:defRPr b="0" i="0" sz="2700" u="none" cap="none" strike="noStrike">
                <a:solidFill>
                  <a:srgbClr val="434343"/>
                </a:solidFill>
                <a:latin typeface="Source Sans Pro"/>
                <a:ea typeface="Source Sans Pro"/>
                <a:cs typeface="Source Sans Pro"/>
                <a:sym typeface="Source Sans Pro"/>
              </a:defRPr>
            </a:lvl9pPr>
          </a:lstStyle>
          <a:p/>
        </p:txBody>
      </p:sp>
      <p:sp>
        <p:nvSpPr>
          <p:cNvPr id="38" name="Google Shape;38;p7"/>
          <p:cNvSpPr txBox="1"/>
          <p:nvPr>
            <p:ph idx="10" type="dt"/>
          </p:nvPr>
        </p:nvSpPr>
        <p:spPr>
          <a:xfrm>
            <a:off x="5629835" y="4706751"/>
            <a:ext cx="2133600" cy="2739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lt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39" name="Google Shape;39;p7"/>
          <p:cNvSpPr txBox="1"/>
          <p:nvPr>
            <p:ph idx="11" type="ftr"/>
          </p:nvPr>
        </p:nvSpPr>
        <p:spPr>
          <a:xfrm>
            <a:off x="264458" y="4706751"/>
            <a:ext cx="48408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lt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40" name="Google Shape;40;p7"/>
          <p:cNvSpPr txBox="1"/>
          <p:nvPr>
            <p:ph idx="12" type="sldNum"/>
          </p:nvPr>
        </p:nvSpPr>
        <p:spPr>
          <a:xfrm>
            <a:off x="7897906" y="4706751"/>
            <a:ext cx="990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3600" u="none" cap="none" strike="noStrike">
                <a:solidFill>
                  <a:schemeClr val="lt1"/>
                </a:solidFill>
                <a:latin typeface="Source Sans Pro"/>
                <a:ea typeface="Source Sans Pro"/>
                <a:cs typeface="Source Sans Pro"/>
                <a:sym typeface="Source Sans Pro"/>
              </a:defRPr>
            </a:lvl1pPr>
            <a:lvl2pPr indent="0" lvl="1" marL="0" marR="0" rtl="0" algn="r">
              <a:spcBef>
                <a:spcPts val="0"/>
              </a:spcBef>
              <a:buNone/>
              <a:defRPr b="0" i="0" sz="3600" u="none" cap="none" strike="noStrike">
                <a:solidFill>
                  <a:schemeClr val="lt1"/>
                </a:solidFill>
                <a:latin typeface="Source Sans Pro"/>
                <a:ea typeface="Source Sans Pro"/>
                <a:cs typeface="Source Sans Pro"/>
                <a:sym typeface="Source Sans Pro"/>
              </a:defRPr>
            </a:lvl2pPr>
            <a:lvl3pPr indent="0" lvl="2" marL="0" marR="0" rtl="0" algn="r">
              <a:spcBef>
                <a:spcPts val="0"/>
              </a:spcBef>
              <a:buNone/>
              <a:defRPr b="0" i="0" sz="3600" u="none" cap="none" strike="noStrike">
                <a:solidFill>
                  <a:schemeClr val="lt1"/>
                </a:solidFill>
                <a:latin typeface="Source Sans Pro"/>
                <a:ea typeface="Source Sans Pro"/>
                <a:cs typeface="Source Sans Pro"/>
                <a:sym typeface="Source Sans Pro"/>
              </a:defRPr>
            </a:lvl3pPr>
            <a:lvl4pPr indent="0" lvl="3" marL="0" marR="0" rtl="0" algn="r">
              <a:spcBef>
                <a:spcPts val="0"/>
              </a:spcBef>
              <a:buNone/>
              <a:defRPr b="0" i="0" sz="3600" u="none" cap="none" strike="noStrike">
                <a:solidFill>
                  <a:schemeClr val="lt1"/>
                </a:solidFill>
                <a:latin typeface="Source Sans Pro"/>
                <a:ea typeface="Source Sans Pro"/>
                <a:cs typeface="Source Sans Pro"/>
                <a:sym typeface="Source Sans Pro"/>
              </a:defRPr>
            </a:lvl4pPr>
            <a:lvl5pPr indent="0" lvl="4" marL="0" marR="0" rtl="0" algn="r">
              <a:spcBef>
                <a:spcPts val="0"/>
              </a:spcBef>
              <a:buNone/>
              <a:defRPr b="0" i="0" sz="3600" u="none" cap="none" strike="noStrike">
                <a:solidFill>
                  <a:schemeClr val="lt1"/>
                </a:solidFill>
                <a:latin typeface="Source Sans Pro"/>
                <a:ea typeface="Source Sans Pro"/>
                <a:cs typeface="Source Sans Pro"/>
                <a:sym typeface="Source Sans Pro"/>
              </a:defRPr>
            </a:lvl5pPr>
            <a:lvl6pPr indent="0" lvl="5" marL="0" marR="0" rtl="0" algn="r">
              <a:spcBef>
                <a:spcPts val="0"/>
              </a:spcBef>
              <a:buNone/>
              <a:defRPr b="0" i="0" sz="3600" u="none" cap="none" strike="noStrike">
                <a:solidFill>
                  <a:schemeClr val="lt1"/>
                </a:solidFill>
                <a:latin typeface="Source Sans Pro"/>
                <a:ea typeface="Source Sans Pro"/>
                <a:cs typeface="Source Sans Pro"/>
                <a:sym typeface="Source Sans Pro"/>
              </a:defRPr>
            </a:lvl6pPr>
            <a:lvl7pPr indent="0" lvl="6" marL="0" marR="0" rtl="0" algn="r">
              <a:spcBef>
                <a:spcPts val="0"/>
              </a:spcBef>
              <a:buNone/>
              <a:defRPr b="0" i="0" sz="3600" u="none" cap="none" strike="noStrike">
                <a:solidFill>
                  <a:schemeClr val="lt1"/>
                </a:solidFill>
                <a:latin typeface="Source Sans Pro"/>
                <a:ea typeface="Source Sans Pro"/>
                <a:cs typeface="Source Sans Pro"/>
                <a:sym typeface="Source Sans Pro"/>
              </a:defRPr>
            </a:lvl7pPr>
            <a:lvl8pPr indent="0" lvl="7" marL="0" marR="0" rtl="0" algn="r">
              <a:spcBef>
                <a:spcPts val="0"/>
              </a:spcBef>
              <a:buNone/>
              <a:defRPr b="0" i="0" sz="3600" u="none" cap="none" strike="noStrike">
                <a:solidFill>
                  <a:schemeClr val="lt1"/>
                </a:solidFill>
                <a:latin typeface="Source Sans Pro"/>
                <a:ea typeface="Source Sans Pro"/>
                <a:cs typeface="Source Sans Pro"/>
                <a:sym typeface="Source Sans Pro"/>
              </a:defRPr>
            </a:lvl8pPr>
            <a:lvl9pPr indent="0" lvl="8" marL="0" marR="0" rtl="0" algn="r">
              <a:spcBef>
                <a:spcPts val="0"/>
              </a:spcBef>
              <a:buNone/>
              <a:defRPr b="0" i="0" sz="36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Picture">
  <p:cSld name="Title Slide with Picture">
    <p:spTree>
      <p:nvGrpSpPr>
        <p:cNvPr id="41" name="Shape 41"/>
        <p:cNvGrpSpPr/>
        <p:nvPr/>
      </p:nvGrpSpPr>
      <p:grpSpPr>
        <a:xfrm>
          <a:off x="0" y="0"/>
          <a:ext cx="0" cy="0"/>
          <a:chOff x="0" y="0"/>
          <a:chExt cx="0" cy="0"/>
        </a:xfrm>
      </p:grpSpPr>
      <p:sp>
        <p:nvSpPr>
          <p:cNvPr id="42" name="Google Shape;42;p8"/>
          <p:cNvSpPr txBox="1"/>
          <p:nvPr>
            <p:ph type="ctrTitle"/>
          </p:nvPr>
        </p:nvSpPr>
        <p:spPr>
          <a:xfrm>
            <a:off x="363538" y="2514601"/>
            <a:ext cx="8416800" cy="1102500"/>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Clr>
                <a:schemeClr val="accent1"/>
              </a:buClr>
              <a:buSzPts val="4600"/>
              <a:buFont typeface="Source Sans Pro"/>
              <a:buNone/>
              <a:defRPr b="0" i="0" sz="4600" u="none" cap="none" strike="noStrike">
                <a:solidFill>
                  <a:schemeClr val="accent1"/>
                </a:solidFill>
                <a:latin typeface="Source Sans Pro"/>
                <a:ea typeface="Source Sans Pro"/>
                <a:cs typeface="Source Sans Pro"/>
                <a:sym typeface="Source Sans Pro"/>
              </a:defRPr>
            </a:lvl1pPr>
            <a:lvl2pPr indent="0" lvl="1" rtl="0">
              <a:spcBef>
                <a:spcPts val="0"/>
              </a:spcBef>
              <a:spcAft>
                <a:spcPts val="0"/>
              </a:spcAft>
              <a:buSzPts val="3600"/>
              <a:buNone/>
              <a:defRPr sz="1800"/>
            </a:lvl2pPr>
            <a:lvl3pPr indent="0" lvl="2" rtl="0">
              <a:spcBef>
                <a:spcPts val="0"/>
              </a:spcBef>
              <a:spcAft>
                <a:spcPts val="0"/>
              </a:spcAft>
              <a:buSzPts val="3600"/>
              <a:buNone/>
              <a:defRPr sz="1800"/>
            </a:lvl3pPr>
            <a:lvl4pPr indent="0" lvl="3" rtl="0">
              <a:spcBef>
                <a:spcPts val="0"/>
              </a:spcBef>
              <a:spcAft>
                <a:spcPts val="0"/>
              </a:spcAft>
              <a:buSzPts val="3600"/>
              <a:buNone/>
              <a:defRPr sz="1800"/>
            </a:lvl4pPr>
            <a:lvl5pPr indent="0" lvl="4" rtl="0">
              <a:spcBef>
                <a:spcPts val="0"/>
              </a:spcBef>
              <a:spcAft>
                <a:spcPts val="0"/>
              </a:spcAft>
              <a:buSzPts val="3600"/>
              <a:buNone/>
              <a:defRPr sz="1800"/>
            </a:lvl5pPr>
            <a:lvl6pPr indent="0" lvl="5" rtl="0">
              <a:spcBef>
                <a:spcPts val="0"/>
              </a:spcBef>
              <a:spcAft>
                <a:spcPts val="0"/>
              </a:spcAft>
              <a:buSzPts val="3600"/>
              <a:buNone/>
              <a:defRPr sz="1800"/>
            </a:lvl6pPr>
            <a:lvl7pPr indent="0" lvl="6" rtl="0">
              <a:spcBef>
                <a:spcPts val="0"/>
              </a:spcBef>
              <a:spcAft>
                <a:spcPts val="0"/>
              </a:spcAft>
              <a:buSzPts val="3600"/>
              <a:buNone/>
              <a:defRPr sz="1800"/>
            </a:lvl7pPr>
            <a:lvl8pPr indent="0" lvl="7" rtl="0">
              <a:spcBef>
                <a:spcPts val="0"/>
              </a:spcBef>
              <a:spcAft>
                <a:spcPts val="0"/>
              </a:spcAft>
              <a:buSzPts val="3600"/>
              <a:buNone/>
              <a:defRPr sz="1800"/>
            </a:lvl8pPr>
            <a:lvl9pPr indent="0" lvl="8" rtl="0">
              <a:spcBef>
                <a:spcPts val="0"/>
              </a:spcBef>
              <a:spcAft>
                <a:spcPts val="0"/>
              </a:spcAft>
              <a:buSzPts val="3600"/>
              <a:buNone/>
              <a:defRPr sz="1800"/>
            </a:lvl9pPr>
          </a:lstStyle>
          <a:p/>
        </p:txBody>
      </p:sp>
      <p:sp>
        <p:nvSpPr>
          <p:cNvPr id="43" name="Google Shape;43;p8"/>
          <p:cNvSpPr txBox="1"/>
          <p:nvPr>
            <p:ph idx="1" type="subTitle"/>
          </p:nvPr>
        </p:nvSpPr>
        <p:spPr>
          <a:xfrm>
            <a:off x="363538" y="3578272"/>
            <a:ext cx="8416800" cy="729300"/>
          </a:xfrm>
          <a:prstGeom prst="rect">
            <a:avLst/>
          </a:prstGeom>
          <a:noFill/>
          <a:ln>
            <a:noFill/>
          </a:ln>
        </p:spPr>
        <p:txBody>
          <a:bodyPr anchorCtr="0" anchor="t" bIns="91425" lIns="91425" spcFirstLastPara="1" rIns="91425" wrap="square" tIns="91425">
            <a:noAutofit/>
          </a:bodyPr>
          <a:lstStyle>
            <a:lvl1pPr indent="0" lvl="0" marL="0" marR="0" rtl="0" algn="ctr">
              <a:spcBef>
                <a:spcPts val="300"/>
              </a:spcBef>
              <a:spcAft>
                <a:spcPts val="0"/>
              </a:spcAft>
              <a:buClr>
                <a:srgbClr val="6DB7D7"/>
              </a:buClr>
              <a:buSzPts val="2000"/>
              <a:buFont typeface="Noto Sans Symbols"/>
              <a:buNone/>
              <a:defRPr b="0" i="0" sz="1800" u="none" cap="none" strike="noStrike">
                <a:solidFill>
                  <a:srgbClr val="888888"/>
                </a:solidFill>
                <a:latin typeface="Source Sans Pro"/>
                <a:ea typeface="Source Sans Pro"/>
                <a:cs typeface="Source Sans Pro"/>
                <a:sym typeface="Source Sans Pro"/>
              </a:defRPr>
            </a:lvl1pPr>
            <a:lvl2pPr indent="0" lvl="1" marL="457200" marR="0" rtl="0" algn="ctr">
              <a:spcBef>
                <a:spcPts val="600"/>
              </a:spcBef>
              <a:spcAft>
                <a:spcPts val="0"/>
              </a:spcAft>
              <a:buClr>
                <a:srgbClr val="205C77"/>
              </a:buClr>
              <a:buSzPts val="2400"/>
              <a:buFont typeface="Noto Sans Symbols"/>
              <a:buNone/>
              <a:defRPr b="0" i="0" sz="2200" u="none" cap="none" strike="noStrike">
                <a:solidFill>
                  <a:srgbClr val="888888"/>
                </a:solidFill>
                <a:latin typeface="Source Sans Pro"/>
                <a:ea typeface="Source Sans Pro"/>
                <a:cs typeface="Source Sans Pro"/>
                <a:sym typeface="Source Sans Pro"/>
              </a:defRPr>
            </a:lvl2pPr>
            <a:lvl3pPr indent="0" lvl="2" marL="914400" marR="0" rtl="0" algn="ctr">
              <a:spcBef>
                <a:spcPts val="600"/>
              </a:spcBef>
              <a:spcAft>
                <a:spcPts val="0"/>
              </a:spcAft>
              <a:buClr>
                <a:srgbClr val="6DB7D7"/>
              </a:buClr>
              <a:buSzPts val="2200"/>
              <a:buFont typeface="Noto Sans Symbols"/>
              <a:buNone/>
              <a:defRPr b="0" i="0" sz="2000" u="none" cap="none" strike="noStrike">
                <a:solidFill>
                  <a:srgbClr val="888888"/>
                </a:solidFill>
                <a:latin typeface="Source Sans Pro"/>
                <a:ea typeface="Source Sans Pro"/>
                <a:cs typeface="Source Sans Pro"/>
                <a:sym typeface="Source Sans Pro"/>
              </a:defRPr>
            </a:lvl3pPr>
            <a:lvl4pPr indent="0" lvl="3" marL="1371600" marR="0" rtl="0" algn="ctr">
              <a:spcBef>
                <a:spcPts val="600"/>
              </a:spcBef>
              <a:spcAft>
                <a:spcPts val="0"/>
              </a:spcAft>
              <a:buClr>
                <a:srgbClr val="205C77"/>
              </a:buClr>
              <a:buSzPts val="2000"/>
              <a:buFont typeface="Noto Sans Symbols"/>
              <a:buNone/>
              <a:defRPr b="0" i="0" sz="1800" u="none" cap="none" strike="noStrike">
                <a:solidFill>
                  <a:srgbClr val="888888"/>
                </a:solidFill>
                <a:latin typeface="Source Sans Pro"/>
                <a:ea typeface="Source Sans Pro"/>
                <a:cs typeface="Source Sans Pro"/>
                <a:sym typeface="Source Sans Pro"/>
              </a:defRPr>
            </a:lvl4pPr>
            <a:lvl5pPr indent="0" lvl="4" marL="1828800" marR="0" rtl="0" algn="ctr">
              <a:spcBef>
                <a:spcPts val="600"/>
              </a:spcBef>
              <a:spcAft>
                <a:spcPts val="0"/>
              </a:spcAft>
              <a:buClr>
                <a:srgbClr val="6DB7D7"/>
              </a:buClr>
              <a:buSzPts val="2000"/>
              <a:buFont typeface="Noto Sans Symbols"/>
              <a:buNone/>
              <a:defRPr b="0" i="0" sz="1800" u="none" cap="none" strike="noStrike">
                <a:solidFill>
                  <a:srgbClr val="888888"/>
                </a:solidFill>
                <a:latin typeface="Source Sans Pro"/>
                <a:ea typeface="Source Sans Pro"/>
                <a:cs typeface="Source Sans Pro"/>
                <a:sym typeface="Source Sans Pro"/>
              </a:defRPr>
            </a:lvl5pPr>
            <a:lvl6pPr indent="0" lvl="5" marL="2286000" marR="0" rtl="0" algn="ctr">
              <a:spcBef>
                <a:spcPts val="400"/>
              </a:spcBef>
              <a:spcAft>
                <a:spcPts val="0"/>
              </a:spcAft>
              <a:buClr>
                <a:schemeClr val="accent2"/>
              </a:buClr>
              <a:buSzPts val="2000"/>
              <a:buFont typeface="Noto Sans Symbols"/>
              <a:buNone/>
              <a:defRPr b="0" i="0" sz="1800" u="none" cap="none" strike="noStrike">
                <a:solidFill>
                  <a:srgbClr val="888888"/>
                </a:solidFill>
                <a:latin typeface="Source Sans Pro"/>
                <a:ea typeface="Source Sans Pro"/>
                <a:cs typeface="Source Sans Pro"/>
                <a:sym typeface="Source Sans Pro"/>
              </a:defRPr>
            </a:lvl6pPr>
            <a:lvl7pPr indent="0" lvl="6" marL="2743200" marR="0" rtl="0" algn="ctr">
              <a:spcBef>
                <a:spcPts val="400"/>
              </a:spcBef>
              <a:spcAft>
                <a:spcPts val="0"/>
              </a:spcAft>
              <a:buClr>
                <a:srgbClr val="6DB7D7"/>
              </a:buClr>
              <a:buSzPts val="2000"/>
              <a:buFont typeface="Noto Sans Symbols"/>
              <a:buNone/>
              <a:defRPr b="0" i="0" sz="1800" u="none" cap="none" strike="noStrike">
                <a:solidFill>
                  <a:srgbClr val="888888"/>
                </a:solidFill>
                <a:latin typeface="Source Sans Pro"/>
                <a:ea typeface="Source Sans Pro"/>
                <a:cs typeface="Source Sans Pro"/>
                <a:sym typeface="Source Sans Pro"/>
              </a:defRPr>
            </a:lvl7pPr>
            <a:lvl8pPr indent="0" lvl="7" marL="3200400" marR="0" rtl="0" algn="ctr">
              <a:spcBef>
                <a:spcPts val="400"/>
              </a:spcBef>
              <a:spcAft>
                <a:spcPts val="0"/>
              </a:spcAft>
              <a:buClr>
                <a:schemeClr val="accent2"/>
              </a:buClr>
              <a:buSzPts val="2000"/>
              <a:buFont typeface="Noto Sans Symbols"/>
              <a:buNone/>
              <a:defRPr b="0" i="0" sz="1800" u="none" cap="none" strike="noStrike">
                <a:solidFill>
                  <a:srgbClr val="888888"/>
                </a:solidFill>
                <a:latin typeface="Source Sans Pro"/>
                <a:ea typeface="Source Sans Pro"/>
                <a:cs typeface="Source Sans Pro"/>
                <a:sym typeface="Source Sans Pro"/>
              </a:defRPr>
            </a:lvl8pPr>
            <a:lvl9pPr indent="0" lvl="8" marL="3657600" marR="0" rtl="0" algn="ctr">
              <a:spcBef>
                <a:spcPts val="400"/>
              </a:spcBef>
              <a:spcAft>
                <a:spcPts val="0"/>
              </a:spcAft>
              <a:buClr>
                <a:srgbClr val="6DB7D7"/>
              </a:buClr>
              <a:buSzPts val="2000"/>
              <a:buFont typeface="Noto Sans Symbols"/>
              <a:buNone/>
              <a:defRPr b="0" i="0" sz="1800" u="none" cap="none" strike="noStrike">
                <a:solidFill>
                  <a:srgbClr val="888888"/>
                </a:solidFill>
                <a:latin typeface="Source Sans Pro"/>
                <a:ea typeface="Source Sans Pro"/>
                <a:cs typeface="Source Sans Pro"/>
                <a:sym typeface="Source Sans Pro"/>
              </a:defRPr>
            </a:lvl9pPr>
          </a:lstStyle>
          <a:p/>
        </p:txBody>
      </p:sp>
      <p:sp>
        <p:nvSpPr>
          <p:cNvPr id="44" name="Google Shape;44;p8"/>
          <p:cNvSpPr txBox="1"/>
          <p:nvPr>
            <p:ph idx="10" type="dt"/>
          </p:nvPr>
        </p:nvSpPr>
        <p:spPr>
          <a:xfrm>
            <a:off x="5629835" y="4706751"/>
            <a:ext cx="2133600" cy="2739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lt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45" name="Google Shape;45;p8"/>
          <p:cNvSpPr txBox="1"/>
          <p:nvPr>
            <p:ph idx="11" type="ftr"/>
          </p:nvPr>
        </p:nvSpPr>
        <p:spPr>
          <a:xfrm>
            <a:off x="264458" y="4706751"/>
            <a:ext cx="48408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lt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46" name="Google Shape;46;p8"/>
          <p:cNvSpPr txBox="1"/>
          <p:nvPr>
            <p:ph idx="12" type="sldNum"/>
          </p:nvPr>
        </p:nvSpPr>
        <p:spPr>
          <a:xfrm>
            <a:off x="7897906" y="4706751"/>
            <a:ext cx="990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3600" u="none" cap="none" strike="noStrike">
                <a:solidFill>
                  <a:schemeClr val="lt1"/>
                </a:solidFill>
                <a:latin typeface="Source Sans Pro"/>
                <a:ea typeface="Source Sans Pro"/>
                <a:cs typeface="Source Sans Pro"/>
                <a:sym typeface="Source Sans Pro"/>
              </a:defRPr>
            </a:lvl1pPr>
            <a:lvl2pPr indent="0" lvl="1" marL="0" marR="0" rtl="0" algn="r">
              <a:spcBef>
                <a:spcPts val="0"/>
              </a:spcBef>
              <a:buNone/>
              <a:defRPr b="0" i="0" sz="3600" u="none" cap="none" strike="noStrike">
                <a:solidFill>
                  <a:schemeClr val="lt1"/>
                </a:solidFill>
                <a:latin typeface="Source Sans Pro"/>
                <a:ea typeface="Source Sans Pro"/>
                <a:cs typeface="Source Sans Pro"/>
                <a:sym typeface="Source Sans Pro"/>
              </a:defRPr>
            </a:lvl2pPr>
            <a:lvl3pPr indent="0" lvl="2" marL="0" marR="0" rtl="0" algn="r">
              <a:spcBef>
                <a:spcPts val="0"/>
              </a:spcBef>
              <a:buNone/>
              <a:defRPr b="0" i="0" sz="3600" u="none" cap="none" strike="noStrike">
                <a:solidFill>
                  <a:schemeClr val="lt1"/>
                </a:solidFill>
                <a:latin typeface="Source Sans Pro"/>
                <a:ea typeface="Source Sans Pro"/>
                <a:cs typeface="Source Sans Pro"/>
                <a:sym typeface="Source Sans Pro"/>
              </a:defRPr>
            </a:lvl3pPr>
            <a:lvl4pPr indent="0" lvl="3" marL="0" marR="0" rtl="0" algn="r">
              <a:spcBef>
                <a:spcPts val="0"/>
              </a:spcBef>
              <a:buNone/>
              <a:defRPr b="0" i="0" sz="3600" u="none" cap="none" strike="noStrike">
                <a:solidFill>
                  <a:schemeClr val="lt1"/>
                </a:solidFill>
                <a:latin typeface="Source Sans Pro"/>
                <a:ea typeface="Source Sans Pro"/>
                <a:cs typeface="Source Sans Pro"/>
                <a:sym typeface="Source Sans Pro"/>
              </a:defRPr>
            </a:lvl4pPr>
            <a:lvl5pPr indent="0" lvl="4" marL="0" marR="0" rtl="0" algn="r">
              <a:spcBef>
                <a:spcPts val="0"/>
              </a:spcBef>
              <a:buNone/>
              <a:defRPr b="0" i="0" sz="3600" u="none" cap="none" strike="noStrike">
                <a:solidFill>
                  <a:schemeClr val="lt1"/>
                </a:solidFill>
                <a:latin typeface="Source Sans Pro"/>
                <a:ea typeface="Source Sans Pro"/>
                <a:cs typeface="Source Sans Pro"/>
                <a:sym typeface="Source Sans Pro"/>
              </a:defRPr>
            </a:lvl5pPr>
            <a:lvl6pPr indent="0" lvl="5" marL="0" marR="0" rtl="0" algn="r">
              <a:spcBef>
                <a:spcPts val="0"/>
              </a:spcBef>
              <a:buNone/>
              <a:defRPr b="0" i="0" sz="3600" u="none" cap="none" strike="noStrike">
                <a:solidFill>
                  <a:schemeClr val="lt1"/>
                </a:solidFill>
                <a:latin typeface="Source Sans Pro"/>
                <a:ea typeface="Source Sans Pro"/>
                <a:cs typeface="Source Sans Pro"/>
                <a:sym typeface="Source Sans Pro"/>
              </a:defRPr>
            </a:lvl6pPr>
            <a:lvl7pPr indent="0" lvl="6" marL="0" marR="0" rtl="0" algn="r">
              <a:spcBef>
                <a:spcPts val="0"/>
              </a:spcBef>
              <a:buNone/>
              <a:defRPr b="0" i="0" sz="3600" u="none" cap="none" strike="noStrike">
                <a:solidFill>
                  <a:schemeClr val="lt1"/>
                </a:solidFill>
                <a:latin typeface="Source Sans Pro"/>
                <a:ea typeface="Source Sans Pro"/>
                <a:cs typeface="Source Sans Pro"/>
                <a:sym typeface="Source Sans Pro"/>
              </a:defRPr>
            </a:lvl7pPr>
            <a:lvl8pPr indent="0" lvl="7" marL="0" marR="0" rtl="0" algn="r">
              <a:spcBef>
                <a:spcPts val="0"/>
              </a:spcBef>
              <a:buNone/>
              <a:defRPr b="0" i="0" sz="3600" u="none" cap="none" strike="noStrike">
                <a:solidFill>
                  <a:schemeClr val="lt1"/>
                </a:solidFill>
                <a:latin typeface="Source Sans Pro"/>
                <a:ea typeface="Source Sans Pro"/>
                <a:cs typeface="Source Sans Pro"/>
                <a:sym typeface="Source Sans Pro"/>
              </a:defRPr>
            </a:lvl8pPr>
            <a:lvl9pPr indent="0" lvl="8" marL="0" marR="0" rtl="0" algn="r">
              <a:spcBef>
                <a:spcPts val="0"/>
              </a:spcBef>
              <a:buNone/>
              <a:defRPr b="0" i="0" sz="36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
        <p:nvSpPr>
          <p:cNvPr id="47" name="Google Shape;47;p8"/>
          <p:cNvSpPr/>
          <p:nvPr>
            <p:ph idx="2" type="pic"/>
          </p:nvPr>
        </p:nvSpPr>
        <p:spPr>
          <a:xfrm>
            <a:off x="370980" y="272653"/>
            <a:ext cx="8402100" cy="2127600"/>
          </a:xfrm>
          <a:prstGeom prst="rect">
            <a:avLst/>
          </a:prstGeom>
          <a:noFill/>
          <a:ln cap="flat" cmpd="sng" w="9525">
            <a:solidFill>
              <a:schemeClr val="lt1"/>
            </a:solidFill>
            <a:prstDash val="solid"/>
            <a:round/>
            <a:headEnd len="sm" w="sm" type="none"/>
            <a:tailEnd len="sm" w="sm" type="none"/>
          </a:ln>
          <a:effectLst>
            <a:outerShdw blurRad="63500" sx="100500" rotWithShape="0" algn="ctr" sy="100500">
              <a:srgbClr val="000000">
                <a:alpha val="49800"/>
              </a:srgbClr>
            </a:outerShdw>
          </a:effectLst>
        </p:spPr>
        <p:txBody>
          <a:bodyPr anchorCtr="0" anchor="t" bIns="91425" lIns="91425" spcFirstLastPara="1" rIns="91425" wrap="square" tIns="91425">
            <a:noAutofit/>
          </a:bodyPr>
          <a:lstStyle>
            <a:lvl1pPr indent="0" lvl="0" marL="0" marR="0" rtl="0" algn="l">
              <a:spcBef>
                <a:spcPts val="2000"/>
              </a:spcBef>
              <a:spcAft>
                <a:spcPts val="0"/>
              </a:spcAft>
              <a:buClr>
                <a:srgbClr val="6DB7D7"/>
              </a:buClr>
              <a:buSzPts val="3500"/>
              <a:buFont typeface="Noto Sans Symbols"/>
              <a:buNone/>
              <a:defRPr b="0" i="0" sz="3200" u="none" cap="none" strike="noStrike">
                <a:solidFill>
                  <a:srgbClr val="595959"/>
                </a:solidFill>
                <a:latin typeface="Source Sans Pro"/>
                <a:ea typeface="Source Sans Pro"/>
                <a:cs typeface="Source Sans Pro"/>
                <a:sym typeface="Source Sans Pro"/>
              </a:defRPr>
            </a:lvl1pPr>
            <a:lvl2pPr indent="0" lvl="1" marL="457200" marR="0" rtl="0" algn="l">
              <a:spcBef>
                <a:spcPts val="600"/>
              </a:spcBef>
              <a:spcAft>
                <a:spcPts val="0"/>
              </a:spcAft>
              <a:buClr>
                <a:srgbClr val="205C77"/>
              </a:buClr>
              <a:buSzPts val="3100"/>
              <a:buFont typeface="Noto Sans Symbols"/>
              <a:buNone/>
              <a:defRPr b="0" i="0" sz="2800" u="none" cap="none" strike="noStrike">
                <a:solidFill>
                  <a:srgbClr val="595959"/>
                </a:solidFill>
                <a:latin typeface="Source Sans Pro"/>
                <a:ea typeface="Source Sans Pro"/>
                <a:cs typeface="Source Sans Pro"/>
                <a:sym typeface="Source Sans Pro"/>
              </a:defRPr>
            </a:lvl2pPr>
            <a:lvl3pPr indent="0" lvl="2" marL="914400" marR="0" rtl="0" algn="l">
              <a:spcBef>
                <a:spcPts val="600"/>
              </a:spcBef>
              <a:spcAft>
                <a:spcPts val="0"/>
              </a:spcAft>
              <a:buClr>
                <a:srgbClr val="6DB7D7"/>
              </a:buClr>
              <a:buSzPts val="2600"/>
              <a:buFont typeface="Noto Sans Symbols"/>
              <a:buNone/>
              <a:defRPr b="0" i="0" sz="2400" u="none" cap="none" strike="noStrike">
                <a:solidFill>
                  <a:srgbClr val="595959"/>
                </a:solidFill>
                <a:latin typeface="Source Sans Pro"/>
                <a:ea typeface="Source Sans Pro"/>
                <a:cs typeface="Source Sans Pro"/>
                <a:sym typeface="Source Sans Pro"/>
              </a:defRPr>
            </a:lvl3pPr>
            <a:lvl4pPr indent="0" lvl="3" marL="1371600" marR="0" rtl="0" algn="l">
              <a:spcBef>
                <a:spcPts val="600"/>
              </a:spcBef>
              <a:spcAft>
                <a:spcPts val="0"/>
              </a:spcAft>
              <a:buClr>
                <a:srgbClr val="205C77"/>
              </a:buClr>
              <a:buSzPts val="2200"/>
              <a:buFont typeface="Noto Sans Symbols"/>
              <a:buNone/>
              <a:defRPr b="0" i="0" sz="2000" u="none" cap="none" strike="noStrike">
                <a:solidFill>
                  <a:srgbClr val="595959"/>
                </a:solidFill>
                <a:latin typeface="Source Sans Pro"/>
                <a:ea typeface="Source Sans Pro"/>
                <a:cs typeface="Source Sans Pro"/>
                <a:sym typeface="Source Sans Pro"/>
              </a:defRPr>
            </a:lvl4pPr>
            <a:lvl5pPr indent="0" lvl="4" marL="1828800" marR="0" rtl="0" algn="l">
              <a:spcBef>
                <a:spcPts val="600"/>
              </a:spcBef>
              <a:spcAft>
                <a:spcPts val="0"/>
              </a:spcAft>
              <a:buClr>
                <a:srgbClr val="6DB7D7"/>
              </a:buClr>
              <a:buSzPts val="2200"/>
              <a:buFont typeface="Noto Sans Symbols"/>
              <a:buNone/>
              <a:defRPr b="0" i="0" sz="2000" u="none" cap="none" strike="noStrike">
                <a:solidFill>
                  <a:srgbClr val="595959"/>
                </a:solidFill>
                <a:latin typeface="Source Sans Pro"/>
                <a:ea typeface="Source Sans Pro"/>
                <a:cs typeface="Source Sans Pro"/>
                <a:sym typeface="Source Sans Pro"/>
              </a:defRPr>
            </a:lvl5pPr>
            <a:lvl6pPr indent="0" lvl="5" marL="2286000" marR="0" rtl="0" algn="l">
              <a:spcBef>
                <a:spcPts val="400"/>
              </a:spcBef>
              <a:spcAft>
                <a:spcPts val="0"/>
              </a:spcAft>
              <a:buClr>
                <a:schemeClr val="accent2"/>
              </a:buClr>
              <a:buSzPts val="2200"/>
              <a:buFont typeface="Noto Sans Symbols"/>
              <a:buNone/>
              <a:defRPr b="0" i="0" sz="2000" u="none" cap="none" strike="noStrike">
                <a:solidFill>
                  <a:srgbClr val="595959"/>
                </a:solidFill>
                <a:latin typeface="Source Sans Pro"/>
                <a:ea typeface="Source Sans Pro"/>
                <a:cs typeface="Source Sans Pro"/>
                <a:sym typeface="Source Sans Pro"/>
              </a:defRPr>
            </a:lvl6pPr>
            <a:lvl7pPr indent="0" lvl="6" marL="2743200" marR="0" rtl="0" algn="l">
              <a:spcBef>
                <a:spcPts val="400"/>
              </a:spcBef>
              <a:spcAft>
                <a:spcPts val="0"/>
              </a:spcAft>
              <a:buClr>
                <a:srgbClr val="6DB7D7"/>
              </a:buClr>
              <a:buSzPts val="2200"/>
              <a:buFont typeface="Noto Sans Symbols"/>
              <a:buNone/>
              <a:defRPr b="0" i="0" sz="2000" u="none" cap="none" strike="noStrike">
                <a:solidFill>
                  <a:srgbClr val="595959"/>
                </a:solidFill>
                <a:latin typeface="Source Sans Pro"/>
                <a:ea typeface="Source Sans Pro"/>
                <a:cs typeface="Source Sans Pro"/>
                <a:sym typeface="Source Sans Pro"/>
              </a:defRPr>
            </a:lvl7pPr>
            <a:lvl8pPr indent="0" lvl="7" marL="3200400" marR="0" rtl="0" algn="l">
              <a:spcBef>
                <a:spcPts val="400"/>
              </a:spcBef>
              <a:spcAft>
                <a:spcPts val="0"/>
              </a:spcAft>
              <a:buClr>
                <a:schemeClr val="accent2"/>
              </a:buClr>
              <a:buSzPts val="2200"/>
              <a:buFont typeface="Noto Sans Symbols"/>
              <a:buNone/>
              <a:defRPr b="0" i="0" sz="2000" u="none" cap="none" strike="noStrike">
                <a:solidFill>
                  <a:srgbClr val="595959"/>
                </a:solidFill>
                <a:latin typeface="Source Sans Pro"/>
                <a:ea typeface="Source Sans Pro"/>
                <a:cs typeface="Source Sans Pro"/>
                <a:sym typeface="Source Sans Pro"/>
              </a:defRPr>
            </a:lvl8pPr>
            <a:lvl9pPr indent="0" lvl="8" marL="3657600" marR="0" rtl="0" algn="l">
              <a:spcBef>
                <a:spcPts val="400"/>
              </a:spcBef>
              <a:spcAft>
                <a:spcPts val="0"/>
              </a:spcAft>
              <a:buClr>
                <a:srgbClr val="6DB7D7"/>
              </a:buClr>
              <a:buSzPts val="2200"/>
              <a:buFont typeface="Noto Sans Symbols"/>
              <a:buNone/>
              <a:defRPr b="0" i="0" sz="2000" u="none" cap="none" strike="noStrike">
                <a:solidFill>
                  <a:srgbClr val="595959"/>
                </a:solidFill>
                <a:latin typeface="Source Sans Pro"/>
                <a:ea typeface="Source Sans Pro"/>
                <a:cs typeface="Source Sans Pro"/>
                <a:sym typeface="Source Sans Pro"/>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 name="Shape 48"/>
        <p:cNvGrpSpPr/>
        <p:nvPr/>
      </p:nvGrpSpPr>
      <p:grpSpPr>
        <a:xfrm>
          <a:off x="0" y="0"/>
          <a:ext cx="0" cy="0"/>
          <a:chOff x="0" y="0"/>
          <a:chExt cx="0" cy="0"/>
        </a:xfrm>
      </p:grpSpPr>
      <p:sp>
        <p:nvSpPr>
          <p:cNvPr id="49" name="Google Shape;49;p9"/>
          <p:cNvSpPr txBox="1"/>
          <p:nvPr>
            <p:ph type="title"/>
          </p:nvPr>
        </p:nvSpPr>
        <p:spPr>
          <a:xfrm>
            <a:off x="90050" y="80675"/>
            <a:ext cx="9003900" cy="594600"/>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Clr>
                <a:schemeClr val="accent1"/>
              </a:buClr>
              <a:buSzPts val="4600"/>
              <a:buFont typeface="Source Sans Pro"/>
              <a:buNone/>
              <a:defRPr b="0" i="0" sz="4600" u="none" cap="none" strike="noStrike">
                <a:solidFill>
                  <a:schemeClr val="accent1"/>
                </a:solidFill>
                <a:latin typeface="Source Sans Pro"/>
                <a:ea typeface="Source Sans Pro"/>
                <a:cs typeface="Source Sans Pro"/>
                <a:sym typeface="Source Sans Pro"/>
              </a:defRPr>
            </a:lvl1pPr>
            <a:lvl2pPr indent="0" lvl="1" rtl="0">
              <a:spcBef>
                <a:spcPts val="0"/>
              </a:spcBef>
              <a:spcAft>
                <a:spcPts val="0"/>
              </a:spcAft>
              <a:buSzPts val="3600"/>
              <a:buNone/>
              <a:defRPr sz="1800"/>
            </a:lvl2pPr>
            <a:lvl3pPr indent="0" lvl="2" rtl="0">
              <a:spcBef>
                <a:spcPts val="0"/>
              </a:spcBef>
              <a:spcAft>
                <a:spcPts val="0"/>
              </a:spcAft>
              <a:buSzPts val="3600"/>
              <a:buNone/>
              <a:defRPr sz="1800"/>
            </a:lvl3pPr>
            <a:lvl4pPr indent="0" lvl="3" rtl="0">
              <a:spcBef>
                <a:spcPts val="0"/>
              </a:spcBef>
              <a:spcAft>
                <a:spcPts val="0"/>
              </a:spcAft>
              <a:buSzPts val="3600"/>
              <a:buNone/>
              <a:defRPr sz="1800"/>
            </a:lvl4pPr>
            <a:lvl5pPr indent="0" lvl="4" rtl="0">
              <a:spcBef>
                <a:spcPts val="0"/>
              </a:spcBef>
              <a:spcAft>
                <a:spcPts val="0"/>
              </a:spcAft>
              <a:buSzPts val="3600"/>
              <a:buNone/>
              <a:defRPr sz="1800"/>
            </a:lvl5pPr>
            <a:lvl6pPr indent="0" lvl="5" rtl="0">
              <a:spcBef>
                <a:spcPts val="0"/>
              </a:spcBef>
              <a:spcAft>
                <a:spcPts val="0"/>
              </a:spcAft>
              <a:buSzPts val="3600"/>
              <a:buNone/>
              <a:defRPr sz="1800"/>
            </a:lvl6pPr>
            <a:lvl7pPr indent="0" lvl="6" rtl="0">
              <a:spcBef>
                <a:spcPts val="0"/>
              </a:spcBef>
              <a:spcAft>
                <a:spcPts val="0"/>
              </a:spcAft>
              <a:buSzPts val="3600"/>
              <a:buNone/>
              <a:defRPr sz="1800"/>
            </a:lvl7pPr>
            <a:lvl8pPr indent="0" lvl="7" rtl="0">
              <a:spcBef>
                <a:spcPts val="0"/>
              </a:spcBef>
              <a:spcAft>
                <a:spcPts val="0"/>
              </a:spcAft>
              <a:buSzPts val="3600"/>
              <a:buNone/>
              <a:defRPr sz="1800"/>
            </a:lvl8pPr>
            <a:lvl9pPr indent="0" lvl="8" rtl="0">
              <a:spcBef>
                <a:spcPts val="0"/>
              </a:spcBef>
              <a:spcAft>
                <a:spcPts val="0"/>
              </a:spcAft>
              <a:buSzPts val="3600"/>
              <a:buNone/>
              <a:defRPr sz="1800"/>
            </a:lvl9pPr>
          </a:lstStyle>
          <a:p/>
        </p:txBody>
      </p:sp>
      <p:sp>
        <p:nvSpPr>
          <p:cNvPr id="50" name="Google Shape;50;p9"/>
          <p:cNvSpPr txBox="1"/>
          <p:nvPr>
            <p:ph idx="1" type="body"/>
          </p:nvPr>
        </p:nvSpPr>
        <p:spPr>
          <a:xfrm>
            <a:off x="549275" y="1200151"/>
            <a:ext cx="3840600" cy="3257400"/>
          </a:xfrm>
          <a:prstGeom prst="rect">
            <a:avLst/>
          </a:prstGeom>
          <a:noFill/>
          <a:ln>
            <a:noFill/>
          </a:ln>
        </p:spPr>
        <p:txBody>
          <a:bodyPr anchorCtr="0" anchor="t" bIns="91425" lIns="91425" spcFirstLastPara="1" rIns="91425" wrap="square" tIns="91425">
            <a:noAutofit/>
          </a:bodyPr>
          <a:lstStyle>
            <a:lvl1pPr indent="-368300" lvl="0" marL="457200" marR="0" rtl="0" algn="l">
              <a:spcBef>
                <a:spcPts val="1600"/>
              </a:spcBef>
              <a:spcAft>
                <a:spcPts val="0"/>
              </a:spcAft>
              <a:buClr>
                <a:srgbClr val="6DB7D7"/>
              </a:buClr>
              <a:buSzPts val="2200"/>
              <a:buFont typeface="Noto Sans Symbols"/>
              <a:buChar char="●"/>
              <a:defRPr b="0" i="0" sz="2000" u="none" cap="none" strike="noStrike">
                <a:solidFill>
                  <a:srgbClr val="595959"/>
                </a:solidFill>
                <a:latin typeface="Source Sans Pro"/>
                <a:ea typeface="Source Sans Pro"/>
                <a:cs typeface="Source Sans Pro"/>
                <a:sym typeface="Source Sans Pro"/>
              </a:defRPr>
            </a:lvl1pPr>
            <a:lvl2pPr indent="-355600" lvl="1" marL="914400" marR="0" rtl="0" algn="l">
              <a:spcBef>
                <a:spcPts val="600"/>
              </a:spcBef>
              <a:spcAft>
                <a:spcPts val="0"/>
              </a:spcAft>
              <a:buClr>
                <a:srgbClr val="205C7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2pPr>
            <a:lvl3pPr indent="-355600" lvl="2" marL="1371600" marR="0" rtl="0" algn="l">
              <a:spcBef>
                <a:spcPts val="600"/>
              </a:spcBef>
              <a:spcAft>
                <a:spcPts val="0"/>
              </a:spcAft>
              <a:buClr>
                <a:srgbClr val="6DB7D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3pPr>
            <a:lvl4pPr indent="-355600" lvl="3" marL="1828800" marR="0" rtl="0" algn="l">
              <a:spcBef>
                <a:spcPts val="600"/>
              </a:spcBef>
              <a:spcAft>
                <a:spcPts val="0"/>
              </a:spcAft>
              <a:buClr>
                <a:srgbClr val="205C7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4pPr>
            <a:lvl5pPr indent="-355600" lvl="4" marL="2286000" marR="0" rtl="0" algn="l">
              <a:spcBef>
                <a:spcPts val="600"/>
              </a:spcBef>
              <a:spcAft>
                <a:spcPts val="0"/>
              </a:spcAft>
              <a:buClr>
                <a:srgbClr val="6DB7D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5pPr>
            <a:lvl6pPr indent="-355600" lvl="5" marL="2743200" marR="0" rtl="0" algn="l">
              <a:spcBef>
                <a:spcPts val="400"/>
              </a:spcBef>
              <a:spcAft>
                <a:spcPts val="0"/>
              </a:spcAft>
              <a:buClr>
                <a:schemeClr val="accent2"/>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6pPr>
            <a:lvl7pPr indent="-355600" lvl="6" marL="3200400" marR="0" rtl="0" algn="l">
              <a:spcBef>
                <a:spcPts val="400"/>
              </a:spcBef>
              <a:spcAft>
                <a:spcPts val="0"/>
              </a:spcAft>
              <a:buClr>
                <a:srgbClr val="6DB7D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7pPr>
            <a:lvl8pPr indent="-355600" lvl="7" marL="3657600" marR="0" rtl="0" algn="l">
              <a:spcBef>
                <a:spcPts val="400"/>
              </a:spcBef>
              <a:spcAft>
                <a:spcPts val="0"/>
              </a:spcAft>
              <a:buClr>
                <a:schemeClr val="accent2"/>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8pPr>
            <a:lvl9pPr indent="-355600" lvl="8" marL="4114800" marR="0" rtl="0" algn="l">
              <a:spcBef>
                <a:spcPts val="400"/>
              </a:spcBef>
              <a:spcAft>
                <a:spcPts val="0"/>
              </a:spcAft>
              <a:buClr>
                <a:srgbClr val="6DB7D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9pPr>
          </a:lstStyle>
          <a:p/>
        </p:txBody>
      </p:sp>
      <p:sp>
        <p:nvSpPr>
          <p:cNvPr id="51" name="Google Shape;51;p9"/>
          <p:cNvSpPr txBox="1"/>
          <p:nvPr>
            <p:ph idx="2" type="body"/>
          </p:nvPr>
        </p:nvSpPr>
        <p:spPr>
          <a:xfrm>
            <a:off x="4751071" y="1200151"/>
            <a:ext cx="3840600" cy="3257400"/>
          </a:xfrm>
          <a:prstGeom prst="rect">
            <a:avLst/>
          </a:prstGeom>
          <a:noFill/>
          <a:ln>
            <a:noFill/>
          </a:ln>
        </p:spPr>
        <p:txBody>
          <a:bodyPr anchorCtr="0" anchor="t" bIns="91425" lIns="91425" spcFirstLastPara="1" rIns="91425" wrap="square" tIns="91425">
            <a:noAutofit/>
          </a:bodyPr>
          <a:lstStyle>
            <a:lvl1pPr indent="-368300" lvl="0" marL="457200" marR="0" rtl="0" algn="l">
              <a:spcBef>
                <a:spcPts val="1600"/>
              </a:spcBef>
              <a:spcAft>
                <a:spcPts val="0"/>
              </a:spcAft>
              <a:buClr>
                <a:srgbClr val="6DB7D7"/>
              </a:buClr>
              <a:buSzPts val="2200"/>
              <a:buFont typeface="Noto Sans Symbols"/>
              <a:buChar char="●"/>
              <a:defRPr b="0" i="0" sz="2000" u="none" cap="none" strike="noStrike">
                <a:solidFill>
                  <a:srgbClr val="595959"/>
                </a:solidFill>
                <a:latin typeface="Source Sans Pro"/>
                <a:ea typeface="Source Sans Pro"/>
                <a:cs typeface="Source Sans Pro"/>
                <a:sym typeface="Source Sans Pro"/>
              </a:defRPr>
            </a:lvl1pPr>
            <a:lvl2pPr indent="-355600" lvl="1" marL="914400" marR="0" rtl="0" algn="l">
              <a:spcBef>
                <a:spcPts val="600"/>
              </a:spcBef>
              <a:spcAft>
                <a:spcPts val="0"/>
              </a:spcAft>
              <a:buClr>
                <a:srgbClr val="205C7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2pPr>
            <a:lvl3pPr indent="-355600" lvl="2" marL="1371600" marR="0" rtl="0" algn="l">
              <a:spcBef>
                <a:spcPts val="600"/>
              </a:spcBef>
              <a:spcAft>
                <a:spcPts val="0"/>
              </a:spcAft>
              <a:buClr>
                <a:srgbClr val="6DB7D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3pPr>
            <a:lvl4pPr indent="-355600" lvl="3" marL="1828800" marR="0" rtl="0" algn="l">
              <a:spcBef>
                <a:spcPts val="600"/>
              </a:spcBef>
              <a:spcAft>
                <a:spcPts val="0"/>
              </a:spcAft>
              <a:buClr>
                <a:srgbClr val="205C7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4pPr>
            <a:lvl5pPr indent="-355600" lvl="4" marL="2286000" marR="0" rtl="0" algn="l">
              <a:spcBef>
                <a:spcPts val="600"/>
              </a:spcBef>
              <a:spcAft>
                <a:spcPts val="0"/>
              </a:spcAft>
              <a:buClr>
                <a:srgbClr val="6DB7D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5pPr>
            <a:lvl6pPr indent="-355600" lvl="5" marL="2743200" marR="0" rtl="0" algn="l">
              <a:spcBef>
                <a:spcPts val="400"/>
              </a:spcBef>
              <a:spcAft>
                <a:spcPts val="0"/>
              </a:spcAft>
              <a:buClr>
                <a:schemeClr val="accent2"/>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6pPr>
            <a:lvl7pPr indent="-355600" lvl="6" marL="3200400" marR="0" rtl="0" algn="l">
              <a:spcBef>
                <a:spcPts val="400"/>
              </a:spcBef>
              <a:spcAft>
                <a:spcPts val="0"/>
              </a:spcAft>
              <a:buClr>
                <a:srgbClr val="6DB7D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7pPr>
            <a:lvl8pPr indent="-355600" lvl="7" marL="3657600" marR="0" rtl="0" algn="l">
              <a:spcBef>
                <a:spcPts val="400"/>
              </a:spcBef>
              <a:spcAft>
                <a:spcPts val="0"/>
              </a:spcAft>
              <a:buClr>
                <a:schemeClr val="accent2"/>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8pPr>
            <a:lvl9pPr indent="-355600" lvl="8" marL="4114800" marR="0" rtl="0" algn="l">
              <a:spcBef>
                <a:spcPts val="400"/>
              </a:spcBef>
              <a:spcAft>
                <a:spcPts val="0"/>
              </a:spcAft>
              <a:buClr>
                <a:srgbClr val="6DB7D7"/>
              </a:buClr>
              <a:buSzPts val="2000"/>
              <a:buFont typeface="Noto Sans Symbols"/>
              <a:buChar char="●"/>
              <a:defRPr b="0" i="0" sz="1800" u="none" cap="none" strike="noStrike">
                <a:solidFill>
                  <a:srgbClr val="595959"/>
                </a:solidFill>
                <a:latin typeface="Source Sans Pro"/>
                <a:ea typeface="Source Sans Pro"/>
                <a:cs typeface="Source Sans Pro"/>
                <a:sym typeface="Source Sans Pro"/>
              </a:defRPr>
            </a:lvl9pPr>
          </a:lstStyle>
          <a:p/>
        </p:txBody>
      </p:sp>
      <p:sp>
        <p:nvSpPr>
          <p:cNvPr id="52" name="Google Shape;52;p9"/>
          <p:cNvSpPr txBox="1"/>
          <p:nvPr>
            <p:ph idx="10" type="dt"/>
          </p:nvPr>
        </p:nvSpPr>
        <p:spPr>
          <a:xfrm>
            <a:off x="5629835" y="4706751"/>
            <a:ext cx="2133600" cy="2739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lt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53" name="Google Shape;53;p9"/>
          <p:cNvSpPr txBox="1"/>
          <p:nvPr>
            <p:ph idx="11" type="ftr"/>
          </p:nvPr>
        </p:nvSpPr>
        <p:spPr>
          <a:xfrm>
            <a:off x="264458" y="4706751"/>
            <a:ext cx="48408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lt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54" name="Google Shape;54;p9"/>
          <p:cNvSpPr txBox="1"/>
          <p:nvPr>
            <p:ph idx="12" type="sldNum"/>
          </p:nvPr>
        </p:nvSpPr>
        <p:spPr>
          <a:xfrm>
            <a:off x="7897906" y="4706751"/>
            <a:ext cx="990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3600" u="none" cap="none" strike="noStrike">
                <a:solidFill>
                  <a:schemeClr val="lt1"/>
                </a:solidFill>
                <a:latin typeface="Source Sans Pro"/>
                <a:ea typeface="Source Sans Pro"/>
                <a:cs typeface="Source Sans Pro"/>
                <a:sym typeface="Source Sans Pro"/>
              </a:defRPr>
            </a:lvl1pPr>
            <a:lvl2pPr indent="0" lvl="1" marL="0" marR="0" rtl="0" algn="r">
              <a:spcBef>
                <a:spcPts val="0"/>
              </a:spcBef>
              <a:buNone/>
              <a:defRPr b="0" i="0" sz="3600" u="none" cap="none" strike="noStrike">
                <a:solidFill>
                  <a:schemeClr val="lt1"/>
                </a:solidFill>
                <a:latin typeface="Source Sans Pro"/>
                <a:ea typeface="Source Sans Pro"/>
                <a:cs typeface="Source Sans Pro"/>
                <a:sym typeface="Source Sans Pro"/>
              </a:defRPr>
            </a:lvl2pPr>
            <a:lvl3pPr indent="0" lvl="2" marL="0" marR="0" rtl="0" algn="r">
              <a:spcBef>
                <a:spcPts val="0"/>
              </a:spcBef>
              <a:buNone/>
              <a:defRPr b="0" i="0" sz="3600" u="none" cap="none" strike="noStrike">
                <a:solidFill>
                  <a:schemeClr val="lt1"/>
                </a:solidFill>
                <a:latin typeface="Source Sans Pro"/>
                <a:ea typeface="Source Sans Pro"/>
                <a:cs typeface="Source Sans Pro"/>
                <a:sym typeface="Source Sans Pro"/>
              </a:defRPr>
            </a:lvl3pPr>
            <a:lvl4pPr indent="0" lvl="3" marL="0" marR="0" rtl="0" algn="r">
              <a:spcBef>
                <a:spcPts val="0"/>
              </a:spcBef>
              <a:buNone/>
              <a:defRPr b="0" i="0" sz="3600" u="none" cap="none" strike="noStrike">
                <a:solidFill>
                  <a:schemeClr val="lt1"/>
                </a:solidFill>
                <a:latin typeface="Source Sans Pro"/>
                <a:ea typeface="Source Sans Pro"/>
                <a:cs typeface="Source Sans Pro"/>
                <a:sym typeface="Source Sans Pro"/>
              </a:defRPr>
            </a:lvl4pPr>
            <a:lvl5pPr indent="0" lvl="4" marL="0" marR="0" rtl="0" algn="r">
              <a:spcBef>
                <a:spcPts val="0"/>
              </a:spcBef>
              <a:buNone/>
              <a:defRPr b="0" i="0" sz="3600" u="none" cap="none" strike="noStrike">
                <a:solidFill>
                  <a:schemeClr val="lt1"/>
                </a:solidFill>
                <a:latin typeface="Source Sans Pro"/>
                <a:ea typeface="Source Sans Pro"/>
                <a:cs typeface="Source Sans Pro"/>
                <a:sym typeface="Source Sans Pro"/>
              </a:defRPr>
            </a:lvl5pPr>
            <a:lvl6pPr indent="0" lvl="5" marL="0" marR="0" rtl="0" algn="r">
              <a:spcBef>
                <a:spcPts val="0"/>
              </a:spcBef>
              <a:buNone/>
              <a:defRPr b="0" i="0" sz="3600" u="none" cap="none" strike="noStrike">
                <a:solidFill>
                  <a:schemeClr val="lt1"/>
                </a:solidFill>
                <a:latin typeface="Source Sans Pro"/>
                <a:ea typeface="Source Sans Pro"/>
                <a:cs typeface="Source Sans Pro"/>
                <a:sym typeface="Source Sans Pro"/>
              </a:defRPr>
            </a:lvl6pPr>
            <a:lvl7pPr indent="0" lvl="6" marL="0" marR="0" rtl="0" algn="r">
              <a:spcBef>
                <a:spcPts val="0"/>
              </a:spcBef>
              <a:buNone/>
              <a:defRPr b="0" i="0" sz="3600" u="none" cap="none" strike="noStrike">
                <a:solidFill>
                  <a:schemeClr val="lt1"/>
                </a:solidFill>
                <a:latin typeface="Source Sans Pro"/>
                <a:ea typeface="Source Sans Pro"/>
                <a:cs typeface="Source Sans Pro"/>
                <a:sym typeface="Source Sans Pro"/>
              </a:defRPr>
            </a:lvl7pPr>
            <a:lvl8pPr indent="0" lvl="7" marL="0" marR="0" rtl="0" algn="r">
              <a:spcBef>
                <a:spcPts val="0"/>
              </a:spcBef>
              <a:buNone/>
              <a:defRPr b="0" i="0" sz="3600" u="none" cap="none" strike="noStrike">
                <a:solidFill>
                  <a:schemeClr val="lt1"/>
                </a:solidFill>
                <a:latin typeface="Source Sans Pro"/>
                <a:ea typeface="Source Sans Pro"/>
                <a:cs typeface="Source Sans Pro"/>
                <a:sym typeface="Source Sans Pro"/>
              </a:defRPr>
            </a:lvl8pPr>
            <a:lvl9pPr indent="0" lvl="8" marL="0" marR="0" rtl="0" algn="r">
              <a:spcBef>
                <a:spcPts val="0"/>
              </a:spcBef>
              <a:buNone/>
              <a:defRPr b="0" i="0" sz="36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10"/>
          <p:cNvSpPr txBox="1"/>
          <p:nvPr>
            <p:ph idx="10" type="dt"/>
          </p:nvPr>
        </p:nvSpPr>
        <p:spPr>
          <a:xfrm>
            <a:off x="5629835" y="4706751"/>
            <a:ext cx="2133600" cy="2739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lt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57" name="Google Shape;57;p10"/>
          <p:cNvSpPr txBox="1"/>
          <p:nvPr>
            <p:ph idx="11" type="ftr"/>
          </p:nvPr>
        </p:nvSpPr>
        <p:spPr>
          <a:xfrm>
            <a:off x="264458" y="4706751"/>
            <a:ext cx="48408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lt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58" name="Google Shape;58;p10"/>
          <p:cNvSpPr txBox="1"/>
          <p:nvPr>
            <p:ph idx="12" type="sldNum"/>
          </p:nvPr>
        </p:nvSpPr>
        <p:spPr>
          <a:xfrm>
            <a:off x="7897906" y="4706751"/>
            <a:ext cx="990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3600" u="none" cap="none" strike="noStrike">
                <a:solidFill>
                  <a:schemeClr val="lt1"/>
                </a:solidFill>
                <a:latin typeface="Source Sans Pro"/>
                <a:ea typeface="Source Sans Pro"/>
                <a:cs typeface="Source Sans Pro"/>
                <a:sym typeface="Source Sans Pro"/>
              </a:defRPr>
            </a:lvl1pPr>
            <a:lvl2pPr indent="0" lvl="1" marL="0" marR="0" rtl="0" algn="r">
              <a:spcBef>
                <a:spcPts val="0"/>
              </a:spcBef>
              <a:buNone/>
              <a:defRPr b="0" i="0" sz="3600" u="none" cap="none" strike="noStrike">
                <a:solidFill>
                  <a:schemeClr val="lt1"/>
                </a:solidFill>
                <a:latin typeface="Source Sans Pro"/>
                <a:ea typeface="Source Sans Pro"/>
                <a:cs typeface="Source Sans Pro"/>
                <a:sym typeface="Source Sans Pro"/>
              </a:defRPr>
            </a:lvl2pPr>
            <a:lvl3pPr indent="0" lvl="2" marL="0" marR="0" rtl="0" algn="r">
              <a:spcBef>
                <a:spcPts val="0"/>
              </a:spcBef>
              <a:buNone/>
              <a:defRPr b="0" i="0" sz="3600" u="none" cap="none" strike="noStrike">
                <a:solidFill>
                  <a:schemeClr val="lt1"/>
                </a:solidFill>
                <a:latin typeface="Source Sans Pro"/>
                <a:ea typeface="Source Sans Pro"/>
                <a:cs typeface="Source Sans Pro"/>
                <a:sym typeface="Source Sans Pro"/>
              </a:defRPr>
            </a:lvl3pPr>
            <a:lvl4pPr indent="0" lvl="3" marL="0" marR="0" rtl="0" algn="r">
              <a:spcBef>
                <a:spcPts val="0"/>
              </a:spcBef>
              <a:buNone/>
              <a:defRPr b="0" i="0" sz="3600" u="none" cap="none" strike="noStrike">
                <a:solidFill>
                  <a:schemeClr val="lt1"/>
                </a:solidFill>
                <a:latin typeface="Source Sans Pro"/>
                <a:ea typeface="Source Sans Pro"/>
                <a:cs typeface="Source Sans Pro"/>
                <a:sym typeface="Source Sans Pro"/>
              </a:defRPr>
            </a:lvl4pPr>
            <a:lvl5pPr indent="0" lvl="4" marL="0" marR="0" rtl="0" algn="r">
              <a:spcBef>
                <a:spcPts val="0"/>
              </a:spcBef>
              <a:buNone/>
              <a:defRPr b="0" i="0" sz="3600" u="none" cap="none" strike="noStrike">
                <a:solidFill>
                  <a:schemeClr val="lt1"/>
                </a:solidFill>
                <a:latin typeface="Source Sans Pro"/>
                <a:ea typeface="Source Sans Pro"/>
                <a:cs typeface="Source Sans Pro"/>
                <a:sym typeface="Source Sans Pro"/>
              </a:defRPr>
            </a:lvl5pPr>
            <a:lvl6pPr indent="0" lvl="5" marL="0" marR="0" rtl="0" algn="r">
              <a:spcBef>
                <a:spcPts val="0"/>
              </a:spcBef>
              <a:buNone/>
              <a:defRPr b="0" i="0" sz="3600" u="none" cap="none" strike="noStrike">
                <a:solidFill>
                  <a:schemeClr val="lt1"/>
                </a:solidFill>
                <a:latin typeface="Source Sans Pro"/>
                <a:ea typeface="Source Sans Pro"/>
                <a:cs typeface="Source Sans Pro"/>
                <a:sym typeface="Source Sans Pro"/>
              </a:defRPr>
            </a:lvl6pPr>
            <a:lvl7pPr indent="0" lvl="6" marL="0" marR="0" rtl="0" algn="r">
              <a:spcBef>
                <a:spcPts val="0"/>
              </a:spcBef>
              <a:buNone/>
              <a:defRPr b="0" i="0" sz="3600" u="none" cap="none" strike="noStrike">
                <a:solidFill>
                  <a:schemeClr val="lt1"/>
                </a:solidFill>
                <a:latin typeface="Source Sans Pro"/>
                <a:ea typeface="Source Sans Pro"/>
                <a:cs typeface="Source Sans Pro"/>
                <a:sym typeface="Source Sans Pro"/>
              </a:defRPr>
            </a:lvl7pPr>
            <a:lvl8pPr indent="0" lvl="7" marL="0" marR="0" rtl="0" algn="r">
              <a:spcBef>
                <a:spcPts val="0"/>
              </a:spcBef>
              <a:buNone/>
              <a:defRPr b="0" i="0" sz="3600" u="none" cap="none" strike="noStrike">
                <a:solidFill>
                  <a:schemeClr val="lt1"/>
                </a:solidFill>
                <a:latin typeface="Source Sans Pro"/>
                <a:ea typeface="Source Sans Pro"/>
                <a:cs typeface="Source Sans Pro"/>
                <a:sym typeface="Source Sans Pro"/>
              </a:defRPr>
            </a:lvl8pPr>
            <a:lvl9pPr indent="0" lvl="8" marL="0" marR="0" rtl="0" algn="r">
              <a:spcBef>
                <a:spcPts val="0"/>
              </a:spcBef>
              <a:buNone/>
              <a:defRPr b="0" i="0" sz="36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7.xml"/><Relationship Id="rId11" Type="http://schemas.openxmlformats.org/officeDocument/2006/relationships/slideLayout" Target="../slideLayouts/slideLayout8.xml"/><Relationship Id="rId22" Type="http://schemas.openxmlformats.org/officeDocument/2006/relationships/theme" Target="../theme/theme1.xml"/><Relationship Id="rId10" Type="http://schemas.openxmlformats.org/officeDocument/2006/relationships/slideLayout" Target="../slideLayouts/slideLayout7.xml"/><Relationship Id="rId21" Type="http://schemas.openxmlformats.org/officeDocument/2006/relationships/slideLayout" Target="../slideLayouts/slideLayout18.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image" Target="../media/image1.jp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19" Type="http://schemas.openxmlformats.org/officeDocument/2006/relationships/slideLayout" Target="../slideLayouts/slideLayout16.xml"/><Relationship Id="rId6" Type="http://schemas.openxmlformats.org/officeDocument/2006/relationships/slideLayout" Target="../slideLayouts/slideLayout3.xml"/><Relationship Id="rId18" Type="http://schemas.openxmlformats.org/officeDocument/2006/relationships/slideLayout" Target="../slideLayouts/slideLayout15.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0050" y="80675"/>
            <a:ext cx="9003900" cy="594600"/>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1pPr>
            <a:lvl2pPr indent="0" lvl="1" rtl="0">
              <a:spcBef>
                <a:spcPts val="0"/>
              </a:spcBef>
              <a:spcAft>
                <a:spcPts val="0"/>
              </a:spcAft>
              <a:buSzPts val="3600"/>
              <a:buNone/>
              <a:defRPr sz="3600"/>
            </a:lvl2pPr>
            <a:lvl3pPr indent="0" lvl="2" rtl="0">
              <a:spcBef>
                <a:spcPts val="0"/>
              </a:spcBef>
              <a:spcAft>
                <a:spcPts val="0"/>
              </a:spcAft>
              <a:buSzPts val="3600"/>
              <a:buNone/>
              <a:defRPr sz="3600"/>
            </a:lvl3pPr>
            <a:lvl4pPr indent="0" lvl="3" rtl="0">
              <a:spcBef>
                <a:spcPts val="0"/>
              </a:spcBef>
              <a:spcAft>
                <a:spcPts val="0"/>
              </a:spcAft>
              <a:buSzPts val="3600"/>
              <a:buNone/>
              <a:defRPr sz="3600"/>
            </a:lvl4pPr>
            <a:lvl5pPr indent="0" lvl="4" rtl="0">
              <a:spcBef>
                <a:spcPts val="0"/>
              </a:spcBef>
              <a:spcAft>
                <a:spcPts val="0"/>
              </a:spcAft>
              <a:buSzPts val="3600"/>
              <a:buNone/>
              <a:defRPr sz="3600"/>
            </a:lvl5pPr>
            <a:lvl6pPr indent="0" lvl="5" rtl="0">
              <a:spcBef>
                <a:spcPts val="0"/>
              </a:spcBef>
              <a:spcAft>
                <a:spcPts val="0"/>
              </a:spcAft>
              <a:buSzPts val="3600"/>
              <a:buNone/>
              <a:defRPr sz="3600"/>
            </a:lvl6pPr>
            <a:lvl7pPr indent="0" lvl="6" rtl="0">
              <a:spcBef>
                <a:spcPts val="0"/>
              </a:spcBef>
              <a:spcAft>
                <a:spcPts val="0"/>
              </a:spcAft>
              <a:buSzPts val="3600"/>
              <a:buNone/>
              <a:defRPr sz="3600"/>
            </a:lvl7pPr>
            <a:lvl8pPr indent="0" lvl="7" rtl="0">
              <a:spcBef>
                <a:spcPts val="0"/>
              </a:spcBef>
              <a:spcAft>
                <a:spcPts val="0"/>
              </a:spcAft>
              <a:buSzPts val="3600"/>
              <a:buNone/>
              <a:defRPr sz="3600"/>
            </a:lvl8pPr>
            <a:lvl9pPr indent="0" lvl="8" rtl="0">
              <a:spcBef>
                <a:spcPts val="0"/>
              </a:spcBef>
              <a:spcAft>
                <a:spcPts val="0"/>
              </a:spcAft>
              <a:buSzPts val="3600"/>
              <a:buNone/>
              <a:defRPr sz="3600"/>
            </a:lvl9pPr>
          </a:lstStyle>
          <a:p/>
        </p:txBody>
      </p:sp>
      <p:sp>
        <p:nvSpPr>
          <p:cNvPr id="7" name="Google Shape;7;p1"/>
          <p:cNvSpPr txBox="1"/>
          <p:nvPr>
            <p:ph idx="1" type="body"/>
          </p:nvPr>
        </p:nvSpPr>
        <p:spPr>
          <a:xfrm>
            <a:off x="90050" y="675275"/>
            <a:ext cx="9003900" cy="43893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2000"/>
              </a:spcBef>
              <a:spcAft>
                <a:spcPts val="0"/>
              </a:spcAft>
              <a:buClr>
                <a:srgbClr val="434343"/>
              </a:buClr>
              <a:buSzPts val="3200"/>
              <a:buFont typeface="Noto Sans Symbols"/>
              <a:buChar char="●"/>
              <a:defRPr b="0" i="0" sz="3200" u="none" cap="none" strike="noStrike">
                <a:solidFill>
                  <a:srgbClr val="434343"/>
                </a:solidFill>
                <a:latin typeface="Source Sans Pro"/>
                <a:ea typeface="Source Sans Pro"/>
                <a:cs typeface="Source Sans Pro"/>
                <a:sym typeface="Source Sans Pro"/>
              </a:defRPr>
            </a:lvl1pPr>
            <a:lvl2pPr indent="-431800" lvl="1" marL="914400" marR="0" rtl="0" algn="l">
              <a:spcBef>
                <a:spcPts val="600"/>
              </a:spcBef>
              <a:spcAft>
                <a:spcPts val="0"/>
              </a:spcAft>
              <a:buClr>
                <a:srgbClr val="434343"/>
              </a:buClr>
              <a:buSzPts val="3200"/>
              <a:buFont typeface="Noto Sans Symbols"/>
              <a:buChar char="○"/>
              <a:defRPr b="0" i="0" sz="3200" u="none" cap="none" strike="noStrike">
                <a:solidFill>
                  <a:srgbClr val="434343"/>
                </a:solidFill>
                <a:latin typeface="Source Sans Pro"/>
                <a:ea typeface="Source Sans Pro"/>
                <a:cs typeface="Source Sans Pro"/>
                <a:sym typeface="Source Sans Pro"/>
              </a:defRPr>
            </a:lvl2pPr>
            <a:lvl3pPr indent="-431800" lvl="2" marL="1371600" marR="0" rtl="0" algn="l">
              <a:spcBef>
                <a:spcPts val="600"/>
              </a:spcBef>
              <a:spcAft>
                <a:spcPts val="0"/>
              </a:spcAft>
              <a:buClr>
                <a:srgbClr val="434343"/>
              </a:buClr>
              <a:buSzPts val="3200"/>
              <a:buFont typeface="Noto Sans Symbols"/>
              <a:buChar char="■"/>
              <a:defRPr b="0" i="0" sz="3200" u="none" cap="none" strike="noStrike">
                <a:solidFill>
                  <a:srgbClr val="434343"/>
                </a:solidFill>
                <a:latin typeface="Source Sans Pro"/>
                <a:ea typeface="Source Sans Pro"/>
                <a:cs typeface="Source Sans Pro"/>
                <a:sym typeface="Source Sans Pro"/>
              </a:defRPr>
            </a:lvl3pPr>
            <a:lvl4pPr indent="-431800" lvl="3" marL="1828800" marR="0" rtl="0" algn="l">
              <a:spcBef>
                <a:spcPts val="600"/>
              </a:spcBef>
              <a:spcAft>
                <a:spcPts val="0"/>
              </a:spcAft>
              <a:buClr>
                <a:srgbClr val="434343"/>
              </a:buClr>
              <a:buSzPts val="3200"/>
              <a:buFont typeface="Noto Sans Symbols"/>
              <a:buChar char="●"/>
              <a:defRPr b="0" i="0" sz="3200" u="none" cap="none" strike="noStrike">
                <a:solidFill>
                  <a:srgbClr val="434343"/>
                </a:solidFill>
                <a:latin typeface="Source Sans Pro"/>
                <a:ea typeface="Source Sans Pro"/>
                <a:cs typeface="Source Sans Pro"/>
                <a:sym typeface="Source Sans Pro"/>
              </a:defRPr>
            </a:lvl4pPr>
            <a:lvl5pPr indent="-431800" lvl="4" marL="2286000" marR="0" rtl="0" algn="l">
              <a:spcBef>
                <a:spcPts val="600"/>
              </a:spcBef>
              <a:spcAft>
                <a:spcPts val="0"/>
              </a:spcAft>
              <a:buClr>
                <a:srgbClr val="434343"/>
              </a:buClr>
              <a:buSzPts val="3200"/>
              <a:buFont typeface="Noto Sans Symbols"/>
              <a:buChar char="○"/>
              <a:defRPr b="0" i="0" sz="3200" u="none" cap="none" strike="noStrike">
                <a:solidFill>
                  <a:srgbClr val="434343"/>
                </a:solidFill>
                <a:latin typeface="Source Sans Pro"/>
                <a:ea typeface="Source Sans Pro"/>
                <a:cs typeface="Source Sans Pro"/>
                <a:sym typeface="Source Sans Pro"/>
              </a:defRPr>
            </a:lvl5pPr>
            <a:lvl6pPr indent="-431800" lvl="5" marL="2743200" marR="0" rtl="0" algn="l">
              <a:spcBef>
                <a:spcPts val="400"/>
              </a:spcBef>
              <a:spcAft>
                <a:spcPts val="0"/>
              </a:spcAft>
              <a:buClr>
                <a:srgbClr val="434343"/>
              </a:buClr>
              <a:buSzPts val="3200"/>
              <a:buFont typeface="Noto Sans Symbols"/>
              <a:buChar char="■"/>
              <a:defRPr b="0" i="0" sz="3200" u="none" cap="none" strike="noStrike">
                <a:solidFill>
                  <a:srgbClr val="434343"/>
                </a:solidFill>
                <a:latin typeface="Source Sans Pro"/>
                <a:ea typeface="Source Sans Pro"/>
                <a:cs typeface="Source Sans Pro"/>
                <a:sym typeface="Source Sans Pro"/>
              </a:defRPr>
            </a:lvl6pPr>
            <a:lvl7pPr indent="-431800" lvl="6" marL="3200400" marR="0" rtl="0" algn="l">
              <a:spcBef>
                <a:spcPts val="400"/>
              </a:spcBef>
              <a:spcAft>
                <a:spcPts val="0"/>
              </a:spcAft>
              <a:buClr>
                <a:srgbClr val="434343"/>
              </a:buClr>
              <a:buSzPts val="3200"/>
              <a:buFont typeface="Noto Sans Symbols"/>
              <a:buChar char="●"/>
              <a:defRPr b="0" i="0" sz="3200" u="none" cap="none" strike="noStrike">
                <a:solidFill>
                  <a:srgbClr val="434343"/>
                </a:solidFill>
                <a:latin typeface="Source Sans Pro"/>
                <a:ea typeface="Source Sans Pro"/>
                <a:cs typeface="Source Sans Pro"/>
                <a:sym typeface="Source Sans Pro"/>
              </a:defRPr>
            </a:lvl7pPr>
            <a:lvl8pPr indent="-431800" lvl="7" marL="3657600" marR="0" rtl="0" algn="l">
              <a:spcBef>
                <a:spcPts val="400"/>
              </a:spcBef>
              <a:spcAft>
                <a:spcPts val="0"/>
              </a:spcAft>
              <a:buClr>
                <a:srgbClr val="434343"/>
              </a:buClr>
              <a:buSzPts val="3200"/>
              <a:buFont typeface="Noto Sans Symbols"/>
              <a:buChar char="○"/>
              <a:defRPr b="0" i="0" sz="3200" u="none" cap="none" strike="noStrike">
                <a:solidFill>
                  <a:srgbClr val="434343"/>
                </a:solidFill>
                <a:latin typeface="Source Sans Pro"/>
                <a:ea typeface="Source Sans Pro"/>
                <a:cs typeface="Source Sans Pro"/>
                <a:sym typeface="Source Sans Pro"/>
              </a:defRPr>
            </a:lvl8pPr>
            <a:lvl9pPr indent="-431800" lvl="8" marL="4114800" marR="0" rtl="0" algn="l">
              <a:spcBef>
                <a:spcPts val="400"/>
              </a:spcBef>
              <a:spcAft>
                <a:spcPts val="0"/>
              </a:spcAft>
              <a:buClr>
                <a:srgbClr val="434343"/>
              </a:buClr>
              <a:buSzPts val="3200"/>
              <a:buFont typeface="Noto Sans Symbols"/>
              <a:buChar char="■"/>
              <a:defRPr b="0" i="0" sz="3200" u="none" cap="none" strike="noStrike">
                <a:solidFill>
                  <a:srgbClr val="434343"/>
                </a:solidFill>
                <a:latin typeface="Source Sans Pro"/>
                <a:ea typeface="Source Sans Pro"/>
                <a:cs typeface="Source Sans Pro"/>
                <a:sym typeface="Source Sans Pro"/>
              </a:defRPr>
            </a:lvl9pPr>
          </a:lstStyle>
          <a:p/>
        </p:txBody>
      </p:sp>
      <p:pic>
        <p:nvPicPr>
          <p:cNvPr id="8" name="Google Shape;8;p1"/>
          <p:cNvPicPr preferRelativeResize="0"/>
          <p:nvPr/>
        </p:nvPicPr>
        <p:blipFill>
          <a:blip r:embed="rId2">
            <a:alphaModFix/>
          </a:blip>
          <a:stretch>
            <a:fillRect/>
          </a:stretch>
        </p:blipFill>
        <p:spPr>
          <a:xfrm>
            <a:off x="7449200" y="4540700"/>
            <a:ext cx="1600200" cy="504825"/>
          </a:xfrm>
          <a:prstGeom prst="rect">
            <a:avLst/>
          </a:prstGeom>
          <a:noFill/>
          <a:ln>
            <a:noFill/>
          </a:ln>
        </p:spPr>
      </p:pic>
      <p:pic>
        <p:nvPicPr>
          <p:cNvPr id="9" name="Google Shape;9;p1"/>
          <p:cNvPicPr preferRelativeResize="0"/>
          <p:nvPr/>
        </p:nvPicPr>
        <p:blipFill>
          <a:blip r:embed="rId3">
            <a:alphaModFix/>
          </a:blip>
          <a:stretch>
            <a:fillRect/>
          </a:stretch>
        </p:blipFill>
        <p:spPr>
          <a:xfrm>
            <a:off x="6372875" y="4521650"/>
            <a:ext cx="1076325" cy="542925"/>
          </a:xfrm>
          <a:prstGeom prst="rect">
            <a:avLst/>
          </a:prstGeom>
          <a:noFill/>
          <a:ln>
            <a:noFill/>
          </a:ln>
        </p:spPr>
      </p:pic>
      <p:sp>
        <p:nvSpPr>
          <p:cNvPr id="10" name="Google Shape;10;p1"/>
          <p:cNvSpPr txBox="1"/>
          <p:nvPr/>
        </p:nvSpPr>
        <p:spPr>
          <a:xfrm>
            <a:off x="457200" y="4572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t>								</a:t>
            </a:r>
            <a:endParaRPr/>
          </a:p>
        </p:txBody>
      </p:sp>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3663" r:id="rId19"/>
    <p:sldLayoutId id="2147483664" r:id="rId20"/>
    <p:sldLayoutId id="2147483665"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4" name="Shape 114"/>
        <p:cNvGrpSpPr/>
        <p:nvPr/>
      </p:nvGrpSpPr>
      <p:grpSpPr>
        <a:xfrm>
          <a:off x="0" y="0"/>
          <a:ext cx="0" cy="0"/>
          <a:chOff x="0" y="0"/>
          <a:chExt cx="0" cy="0"/>
        </a:xfrm>
      </p:grpSpPr>
      <p:sp>
        <p:nvSpPr>
          <p:cNvPr id="115" name="Google Shape;115;p20"/>
          <p:cNvSpPr txBox="1"/>
          <p:nvPr>
            <p:ph type="ctrTitle"/>
          </p:nvPr>
        </p:nvSpPr>
        <p:spPr>
          <a:xfrm>
            <a:off x="1322921" y="1142999"/>
            <a:ext cx="6498300" cy="129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Ocean Carbon</a:t>
            </a:r>
            <a:endParaRPr/>
          </a:p>
        </p:txBody>
      </p:sp>
      <p:sp>
        <p:nvSpPr>
          <p:cNvPr id="116" name="Google Shape;116;p20"/>
          <p:cNvSpPr txBox="1"/>
          <p:nvPr>
            <p:ph idx="1" type="subTitle"/>
          </p:nvPr>
        </p:nvSpPr>
        <p:spPr>
          <a:xfrm>
            <a:off x="1322921" y="2474259"/>
            <a:ext cx="6498300" cy="687300"/>
          </a:xfrm>
          <a:prstGeom prst="rect">
            <a:avLst/>
          </a:prstGeom>
          <a:effectLst>
            <a:outerShdw blurRad="57150" rotWithShape="0" algn="bl" dist="47625">
              <a:srgbClr val="000000">
                <a:alpha val="90000"/>
              </a:srgbClr>
            </a:outerShdw>
          </a:effectLst>
        </p:spPr>
        <p:txBody>
          <a:bodyPr anchorCtr="0" anchor="t" bIns="91425" lIns="91425" spcFirstLastPara="1" rIns="91425" wrap="square" tIns="91425">
            <a:noAutofit/>
          </a:bodyPr>
          <a:lstStyle/>
          <a:p>
            <a:pPr indent="0" lvl="0" marL="0" rtl="0" algn="ctr">
              <a:spcBef>
                <a:spcPts val="300"/>
              </a:spcBef>
              <a:spcAft>
                <a:spcPts val="0"/>
              </a:spcAft>
              <a:buNone/>
            </a:pPr>
            <a:r>
              <a:rPr b="1" lang="en">
                <a:solidFill>
                  <a:schemeClr val="accent4"/>
                </a:solidFill>
              </a:rPr>
              <a:t>How can air quality influence water quality?</a:t>
            </a:r>
            <a:endParaRPr b="1">
              <a:solidFill>
                <a:schemeClr val="accent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78" name="Shape 178"/>
        <p:cNvGrpSpPr/>
        <p:nvPr/>
      </p:nvGrpSpPr>
      <p:grpSpPr>
        <a:xfrm>
          <a:off x="0" y="0"/>
          <a:ext cx="0" cy="0"/>
          <a:chOff x="0" y="0"/>
          <a:chExt cx="0" cy="0"/>
        </a:xfrm>
      </p:grpSpPr>
      <p:grpSp>
        <p:nvGrpSpPr>
          <p:cNvPr id="179" name="Google Shape;179;p29"/>
          <p:cNvGrpSpPr/>
          <p:nvPr/>
        </p:nvGrpSpPr>
        <p:grpSpPr>
          <a:xfrm>
            <a:off x="598488" y="0"/>
            <a:ext cx="7947025" cy="5517500"/>
            <a:chOff x="598488" y="0"/>
            <a:chExt cx="7947025" cy="5517500"/>
          </a:xfrm>
        </p:grpSpPr>
        <p:pic>
          <p:nvPicPr>
            <p:cNvPr id="180" name="Google Shape;180;p29"/>
            <p:cNvPicPr preferRelativeResize="0"/>
            <p:nvPr/>
          </p:nvPicPr>
          <p:blipFill>
            <a:blip r:embed="rId3">
              <a:alphaModFix/>
            </a:blip>
            <a:stretch>
              <a:fillRect/>
            </a:stretch>
          </p:blipFill>
          <p:spPr>
            <a:xfrm>
              <a:off x="598488" y="0"/>
              <a:ext cx="7947025" cy="5517500"/>
            </a:xfrm>
            <a:prstGeom prst="rect">
              <a:avLst/>
            </a:prstGeom>
            <a:noFill/>
            <a:ln>
              <a:noFill/>
            </a:ln>
          </p:spPr>
        </p:pic>
        <p:sp>
          <p:nvSpPr>
            <p:cNvPr id="181" name="Google Shape;181;p29"/>
            <p:cNvSpPr txBox="1"/>
            <p:nvPr/>
          </p:nvSpPr>
          <p:spPr>
            <a:xfrm>
              <a:off x="3448725" y="1500195"/>
              <a:ext cx="530700" cy="153000"/>
            </a:xfrm>
            <a:prstGeom prst="rect">
              <a:avLst/>
            </a:prstGeom>
            <a:solidFill>
              <a:schemeClr val="dk2"/>
            </a:solidFill>
            <a:ln>
              <a:noFill/>
            </a:ln>
          </p:spPr>
          <p:txBody>
            <a:bodyPr anchorCtr="0" anchor="t" bIns="0" lIns="0" spcFirstLastPara="1" rIns="0" wrap="square" tIns="0">
              <a:noAutofit/>
            </a:bodyPr>
            <a:lstStyle/>
            <a:p>
              <a:pPr indent="0" lvl="0" marL="0" rtl="0" algn="l">
                <a:spcBef>
                  <a:spcPts val="0"/>
                </a:spcBef>
                <a:spcAft>
                  <a:spcPts val="0"/>
                </a:spcAft>
                <a:buNone/>
              </a:pPr>
              <a:r>
                <a:rPr lang="en">
                  <a:solidFill>
                    <a:schemeClr val="lt2"/>
                  </a:solidFill>
                  <a:latin typeface="Source Sans Pro"/>
                  <a:ea typeface="Source Sans Pro"/>
                  <a:cs typeface="Source Sans Pro"/>
                  <a:sym typeface="Source Sans Pro"/>
                </a:rPr>
                <a:t>0.04%</a:t>
              </a:r>
              <a:endParaRPr>
                <a:solidFill>
                  <a:schemeClr val="lt2"/>
                </a:solidFill>
                <a:latin typeface="Source Sans Pro"/>
                <a:ea typeface="Source Sans Pro"/>
                <a:cs typeface="Source Sans Pro"/>
                <a:sym typeface="Source Sans Pro"/>
              </a:endParaRPr>
            </a:p>
          </p:txBody>
        </p:sp>
      </p:grpSp>
      <p:sp>
        <p:nvSpPr>
          <p:cNvPr id="182" name="Google Shape;182;p29"/>
          <p:cNvSpPr txBox="1"/>
          <p:nvPr/>
        </p:nvSpPr>
        <p:spPr>
          <a:xfrm>
            <a:off x="232050" y="3886625"/>
            <a:ext cx="5394900" cy="10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chemeClr val="accent4"/>
                </a:solidFill>
                <a:latin typeface="Source Sans Pro"/>
                <a:ea typeface="Source Sans Pro"/>
                <a:cs typeface="Source Sans Pro"/>
                <a:sym typeface="Source Sans Pro"/>
              </a:rPr>
              <a:t>Do we need CO</a:t>
            </a:r>
            <a:r>
              <a:rPr b="1" baseline="-25000" lang="en" sz="2500">
                <a:solidFill>
                  <a:schemeClr val="accent4"/>
                </a:solidFill>
                <a:latin typeface="Source Sans Pro"/>
                <a:ea typeface="Source Sans Pro"/>
                <a:cs typeface="Source Sans Pro"/>
                <a:sym typeface="Source Sans Pro"/>
              </a:rPr>
              <a:t>2</a:t>
            </a:r>
            <a:r>
              <a:rPr b="1" lang="en" sz="2500">
                <a:solidFill>
                  <a:schemeClr val="accent4"/>
                </a:solidFill>
                <a:latin typeface="Source Sans Pro"/>
                <a:ea typeface="Source Sans Pro"/>
                <a:cs typeface="Source Sans Pro"/>
                <a:sym typeface="Source Sans Pro"/>
              </a:rPr>
              <a:t> in our atmosphere? </a:t>
            </a:r>
            <a:endParaRPr b="1" sz="2500">
              <a:solidFill>
                <a:schemeClr val="accent4"/>
              </a:solidFill>
              <a:latin typeface="Source Sans Pro"/>
              <a:ea typeface="Source Sans Pro"/>
              <a:cs typeface="Source Sans Pro"/>
              <a:sym typeface="Source Sans Pro"/>
            </a:endParaRPr>
          </a:p>
          <a:p>
            <a:pPr indent="0" lvl="0" marL="0" rtl="0" algn="l">
              <a:spcBef>
                <a:spcPts val="0"/>
              </a:spcBef>
              <a:spcAft>
                <a:spcPts val="0"/>
              </a:spcAft>
              <a:buNone/>
            </a:pPr>
            <a:r>
              <a:rPr b="1" lang="en" sz="2500">
                <a:solidFill>
                  <a:schemeClr val="accent4"/>
                </a:solidFill>
                <a:latin typeface="Source Sans Pro"/>
                <a:ea typeface="Source Sans Pro"/>
                <a:cs typeface="Source Sans Pro"/>
                <a:sym typeface="Source Sans Pro"/>
              </a:rPr>
              <a:t>Why or why not?</a:t>
            </a:r>
            <a:endParaRPr b="1" sz="2500">
              <a:solidFill>
                <a:schemeClr val="accent4"/>
              </a:solidFill>
              <a:latin typeface="Source Sans Pro"/>
              <a:ea typeface="Source Sans Pro"/>
              <a:cs typeface="Source Sans Pro"/>
              <a:sym typeface="Source Sans Pro"/>
            </a:endParaRPr>
          </a:p>
        </p:txBody>
      </p:sp>
      <p:sp>
        <p:nvSpPr>
          <p:cNvPr id="183" name="Google Shape;183;p29"/>
          <p:cNvSpPr txBox="1"/>
          <p:nvPr/>
        </p:nvSpPr>
        <p:spPr>
          <a:xfrm>
            <a:off x="232050" y="2117350"/>
            <a:ext cx="2668500" cy="93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2400">
                <a:solidFill>
                  <a:schemeClr val="accent4"/>
                </a:solidFill>
                <a:latin typeface="Source Sans Pro"/>
                <a:ea typeface="Source Sans Pro"/>
                <a:cs typeface="Source Sans Pro"/>
                <a:sym typeface="Source Sans Pro"/>
              </a:rPr>
              <a:t>Could you survive on</a:t>
            </a:r>
            <a:r>
              <a:rPr b="1" lang="en" sz="2500">
                <a:solidFill>
                  <a:schemeClr val="accent4"/>
                </a:solidFill>
                <a:latin typeface="Source Sans Pro"/>
                <a:ea typeface="Source Sans Pro"/>
                <a:cs typeface="Source Sans Pro"/>
                <a:sym typeface="Source Sans Pro"/>
              </a:rPr>
              <a:t> Mars?</a:t>
            </a:r>
            <a:endParaRPr b="1" sz="2500">
              <a:solidFill>
                <a:schemeClr val="accent4"/>
              </a:solidFill>
              <a:latin typeface="Source Sans Pro"/>
              <a:ea typeface="Source Sans Pro"/>
              <a:cs typeface="Source Sans Pro"/>
              <a:sym typeface="Source Sans Pro"/>
            </a:endParaRPr>
          </a:p>
        </p:txBody>
      </p:sp>
      <p:sp>
        <p:nvSpPr>
          <p:cNvPr id="184" name="Google Shape;184;p29"/>
          <p:cNvSpPr txBox="1"/>
          <p:nvPr/>
        </p:nvSpPr>
        <p:spPr>
          <a:xfrm>
            <a:off x="6417600" y="1063500"/>
            <a:ext cx="2726400" cy="42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solidFill>
                  <a:schemeClr val="accent4"/>
                </a:solidFill>
                <a:latin typeface="Source Sans Pro"/>
                <a:ea typeface="Source Sans Pro"/>
                <a:cs typeface="Source Sans Pro"/>
                <a:sym typeface="Source Sans Pro"/>
              </a:rPr>
              <a:t>Could you survive on</a:t>
            </a:r>
            <a:r>
              <a:rPr b="1" lang="en" sz="2500">
                <a:solidFill>
                  <a:schemeClr val="accent4"/>
                </a:solidFill>
                <a:latin typeface="Source Sans Pro"/>
                <a:ea typeface="Source Sans Pro"/>
                <a:cs typeface="Source Sans Pro"/>
                <a:sym typeface="Source Sans Pro"/>
              </a:rPr>
              <a:t> Venus? </a:t>
            </a:r>
            <a:endParaRPr b="1" sz="3200">
              <a:solidFill>
                <a:schemeClr val="accent4"/>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0"/>
          <p:cNvSpPr txBox="1"/>
          <p:nvPr>
            <p:ph type="title"/>
          </p:nvPr>
        </p:nvSpPr>
        <p:spPr>
          <a:xfrm>
            <a:off x="104075" y="159800"/>
            <a:ext cx="8932800" cy="59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900"/>
              <a:t>How does CO</a:t>
            </a:r>
            <a:r>
              <a:rPr baseline="-25000" lang="en" sz="2900"/>
              <a:t>2</a:t>
            </a:r>
            <a:r>
              <a:rPr lang="en" sz="2900"/>
              <a:t> help maintain Earth’s climate?</a:t>
            </a:r>
            <a:endParaRPr sz="2900"/>
          </a:p>
        </p:txBody>
      </p:sp>
      <p:pic>
        <p:nvPicPr>
          <p:cNvPr id="190" name="Google Shape;190;p30"/>
          <p:cNvPicPr preferRelativeResize="0"/>
          <p:nvPr/>
        </p:nvPicPr>
        <p:blipFill>
          <a:blip r:embed="rId3">
            <a:alphaModFix/>
          </a:blip>
          <a:stretch>
            <a:fillRect/>
          </a:stretch>
        </p:blipFill>
        <p:spPr>
          <a:xfrm>
            <a:off x="3074949" y="881300"/>
            <a:ext cx="5961925" cy="4075524"/>
          </a:xfrm>
          <a:prstGeom prst="rect">
            <a:avLst/>
          </a:prstGeom>
          <a:noFill/>
          <a:ln>
            <a:noFill/>
          </a:ln>
        </p:spPr>
      </p:pic>
      <p:sp>
        <p:nvSpPr>
          <p:cNvPr id="191" name="Google Shape;191;p30"/>
          <p:cNvSpPr txBox="1"/>
          <p:nvPr/>
        </p:nvSpPr>
        <p:spPr>
          <a:xfrm>
            <a:off x="60825" y="881300"/>
            <a:ext cx="2949900" cy="434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u="sng">
                <a:solidFill>
                  <a:srgbClr val="434343"/>
                </a:solidFill>
                <a:latin typeface="Source Sans Pro"/>
                <a:ea typeface="Source Sans Pro"/>
                <a:cs typeface="Source Sans Pro"/>
                <a:sym typeface="Source Sans Pro"/>
              </a:rPr>
              <a:t>Greenhouse Effect</a:t>
            </a:r>
            <a:r>
              <a:rPr lang="en" sz="1800">
                <a:solidFill>
                  <a:srgbClr val="434343"/>
                </a:solidFill>
                <a:latin typeface="Source Sans Pro"/>
                <a:ea typeface="Source Sans Pro"/>
                <a:cs typeface="Source Sans Pro"/>
                <a:sym typeface="Source Sans Pro"/>
              </a:rPr>
              <a:t>: Certain materials, like gases in the atmosphere, let sunlight in but trap heat inside.</a:t>
            </a:r>
            <a:endParaRPr sz="1800">
              <a:solidFill>
                <a:srgbClr val="434343"/>
              </a:solidFill>
              <a:latin typeface="Source Sans Pro"/>
              <a:ea typeface="Source Sans Pro"/>
              <a:cs typeface="Source Sans Pro"/>
              <a:sym typeface="Source Sans Pro"/>
            </a:endParaRPr>
          </a:p>
          <a:p>
            <a:pPr indent="0" lvl="0" marL="0" rtl="0" algn="l">
              <a:spcBef>
                <a:spcPts val="0"/>
              </a:spcBef>
              <a:spcAft>
                <a:spcPts val="0"/>
              </a:spcAft>
              <a:buNone/>
            </a:pPr>
            <a:r>
              <a:t/>
            </a:r>
            <a:endParaRPr sz="1800" u="sng">
              <a:solidFill>
                <a:srgbClr val="434343"/>
              </a:solidFill>
              <a:latin typeface="Source Sans Pro"/>
              <a:ea typeface="Source Sans Pro"/>
              <a:cs typeface="Source Sans Pro"/>
              <a:sym typeface="Source Sans Pro"/>
            </a:endParaRPr>
          </a:p>
          <a:p>
            <a:pPr indent="0" lvl="0" marL="0" rtl="0" algn="l">
              <a:spcBef>
                <a:spcPts val="0"/>
              </a:spcBef>
              <a:spcAft>
                <a:spcPts val="0"/>
              </a:spcAft>
              <a:buNone/>
            </a:pPr>
            <a:r>
              <a:rPr lang="en" sz="1800" u="sng">
                <a:solidFill>
                  <a:srgbClr val="434343"/>
                </a:solidFill>
                <a:latin typeface="Source Sans Pro"/>
                <a:ea typeface="Source Sans Pro"/>
                <a:cs typeface="Source Sans Pro"/>
                <a:sym typeface="Source Sans Pro"/>
              </a:rPr>
              <a:t>Temperature Regulation</a:t>
            </a:r>
            <a:r>
              <a:rPr lang="en" sz="1800">
                <a:solidFill>
                  <a:srgbClr val="434343"/>
                </a:solidFill>
                <a:latin typeface="Source Sans Pro"/>
                <a:ea typeface="Source Sans Pro"/>
                <a:cs typeface="Source Sans Pro"/>
                <a:sym typeface="Source Sans Pro"/>
              </a:rPr>
              <a:t>: Without the greenhouse effect, Earth would be extremely cold.</a:t>
            </a:r>
            <a:endParaRPr sz="1800">
              <a:solidFill>
                <a:srgbClr val="434343"/>
              </a:solidFill>
              <a:latin typeface="Source Sans Pro"/>
              <a:ea typeface="Source Sans Pro"/>
              <a:cs typeface="Source Sans Pro"/>
              <a:sym typeface="Source Sans Pro"/>
            </a:endParaRPr>
          </a:p>
          <a:p>
            <a:pPr indent="0" lvl="0" marL="0" rtl="0" algn="l">
              <a:spcBef>
                <a:spcPts val="0"/>
              </a:spcBef>
              <a:spcAft>
                <a:spcPts val="0"/>
              </a:spcAft>
              <a:buNone/>
            </a:pPr>
            <a:r>
              <a:t/>
            </a:r>
            <a:endParaRPr sz="1800">
              <a:solidFill>
                <a:srgbClr val="434343"/>
              </a:solidFill>
              <a:latin typeface="Source Sans Pro"/>
              <a:ea typeface="Source Sans Pro"/>
              <a:cs typeface="Source Sans Pro"/>
              <a:sym typeface="Source Sans Pro"/>
            </a:endParaRPr>
          </a:p>
          <a:p>
            <a:pPr indent="0" lvl="0" marL="0" rtl="0" algn="l">
              <a:spcBef>
                <a:spcPts val="0"/>
              </a:spcBef>
              <a:spcAft>
                <a:spcPts val="0"/>
              </a:spcAft>
              <a:buNone/>
            </a:pPr>
            <a:r>
              <a:rPr lang="en" sz="1800" u="sng">
                <a:solidFill>
                  <a:srgbClr val="434343"/>
                </a:solidFill>
                <a:latin typeface="Source Sans Pro"/>
                <a:ea typeface="Source Sans Pro"/>
                <a:cs typeface="Source Sans Pro"/>
                <a:sym typeface="Source Sans Pro"/>
              </a:rPr>
              <a:t>Comfort Zone</a:t>
            </a:r>
            <a:r>
              <a:rPr lang="en" sz="1800">
                <a:solidFill>
                  <a:srgbClr val="434343"/>
                </a:solidFill>
                <a:latin typeface="Source Sans Pro"/>
                <a:ea typeface="Source Sans Pro"/>
                <a:cs typeface="Source Sans Pro"/>
                <a:sym typeface="Source Sans Pro"/>
              </a:rPr>
              <a:t>: The greenhouse effect helps maintain a comfortable average temperature on Earth.</a:t>
            </a:r>
            <a:endParaRPr sz="1800">
              <a:solidFill>
                <a:srgbClr val="434343"/>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31"/>
          <p:cNvPicPr preferRelativeResize="0"/>
          <p:nvPr/>
        </p:nvPicPr>
        <p:blipFill>
          <a:blip r:embed="rId3">
            <a:alphaModFix/>
          </a:blip>
          <a:stretch>
            <a:fillRect/>
          </a:stretch>
        </p:blipFill>
        <p:spPr>
          <a:xfrm>
            <a:off x="830237" y="728775"/>
            <a:ext cx="7483525" cy="4414725"/>
          </a:xfrm>
          <a:prstGeom prst="rect">
            <a:avLst/>
          </a:prstGeom>
          <a:noFill/>
          <a:ln>
            <a:noFill/>
          </a:ln>
        </p:spPr>
      </p:pic>
      <p:sp>
        <p:nvSpPr>
          <p:cNvPr id="197" name="Google Shape;197;p31"/>
          <p:cNvSpPr txBox="1"/>
          <p:nvPr>
            <p:ph type="title"/>
          </p:nvPr>
        </p:nvSpPr>
        <p:spPr>
          <a:xfrm>
            <a:off x="0" y="92125"/>
            <a:ext cx="9213900" cy="439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200" u="sng">
                <a:solidFill>
                  <a:schemeClr val="accent2"/>
                </a:solidFill>
              </a:rPr>
              <a:t>Predict</a:t>
            </a:r>
            <a:r>
              <a:rPr lang="en" sz="2200">
                <a:solidFill>
                  <a:schemeClr val="accent2"/>
                </a:solidFill>
              </a:rPr>
              <a:t>: How could an increase in CO</a:t>
            </a:r>
            <a:r>
              <a:rPr baseline="-25000" lang="en" sz="2200">
                <a:solidFill>
                  <a:schemeClr val="accent2"/>
                </a:solidFill>
              </a:rPr>
              <a:t>2</a:t>
            </a:r>
            <a:r>
              <a:rPr lang="en" sz="2200">
                <a:solidFill>
                  <a:schemeClr val="accent2"/>
                </a:solidFill>
              </a:rPr>
              <a:t> change Earth’s average temperatures?</a:t>
            </a:r>
            <a:endParaRPr sz="2200">
              <a:solidFill>
                <a:schemeClr val="accent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2"/>
          <p:cNvSpPr txBox="1"/>
          <p:nvPr>
            <p:ph type="title"/>
          </p:nvPr>
        </p:nvSpPr>
        <p:spPr>
          <a:xfrm>
            <a:off x="104075" y="159800"/>
            <a:ext cx="8932800" cy="59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sz="2400"/>
          </a:p>
        </p:txBody>
      </p:sp>
      <p:pic>
        <p:nvPicPr>
          <p:cNvPr id="203" name="Google Shape;203;p32"/>
          <p:cNvPicPr preferRelativeResize="0"/>
          <p:nvPr/>
        </p:nvPicPr>
        <p:blipFill>
          <a:blip r:embed="rId3">
            <a:alphaModFix/>
          </a:blip>
          <a:stretch>
            <a:fillRect/>
          </a:stretch>
        </p:blipFill>
        <p:spPr>
          <a:xfrm>
            <a:off x="104075" y="1190355"/>
            <a:ext cx="9144000" cy="386334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33"/>
          <p:cNvPicPr preferRelativeResize="0"/>
          <p:nvPr/>
        </p:nvPicPr>
        <p:blipFill>
          <a:blip r:embed="rId3">
            <a:alphaModFix/>
          </a:blip>
          <a:stretch>
            <a:fillRect/>
          </a:stretch>
        </p:blipFill>
        <p:spPr>
          <a:xfrm>
            <a:off x="135250" y="1313950"/>
            <a:ext cx="4619125" cy="2824050"/>
          </a:xfrm>
          <a:prstGeom prst="rect">
            <a:avLst/>
          </a:prstGeom>
          <a:noFill/>
          <a:ln>
            <a:noFill/>
          </a:ln>
        </p:spPr>
      </p:pic>
      <p:pic>
        <p:nvPicPr>
          <p:cNvPr id="209" name="Google Shape;209;p33"/>
          <p:cNvPicPr preferRelativeResize="0"/>
          <p:nvPr/>
        </p:nvPicPr>
        <p:blipFill rotWithShape="1">
          <a:blip r:embed="rId4">
            <a:alphaModFix/>
          </a:blip>
          <a:srcRect b="6765" l="3954" r="4512" t="16352"/>
          <a:stretch/>
        </p:blipFill>
        <p:spPr>
          <a:xfrm>
            <a:off x="4805125" y="203025"/>
            <a:ext cx="4338876" cy="4707180"/>
          </a:xfrm>
          <a:prstGeom prst="rect">
            <a:avLst/>
          </a:prstGeom>
          <a:noFill/>
          <a:ln>
            <a:noFill/>
          </a:ln>
        </p:spPr>
      </p:pic>
      <p:sp>
        <p:nvSpPr>
          <p:cNvPr id="210" name="Google Shape;210;p33"/>
          <p:cNvSpPr txBox="1"/>
          <p:nvPr/>
        </p:nvSpPr>
        <p:spPr>
          <a:xfrm>
            <a:off x="367400" y="203025"/>
            <a:ext cx="4689000" cy="58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latin typeface="Source Sans Pro"/>
                <a:ea typeface="Source Sans Pro"/>
                <a:cs typeface="Source Sans Pro"/>
                <a:sym typeface="Source Sans Pro"/>
              </a:rPr>
              <a:t>What may have caused these changes in our atmosphere?</a:t>
            </a:r>
            <a:endParaRPr sz="2400">
              <a:solidFill>
                <a:srgbClr val="434343"/>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4"/>
          <p:cNvSpPr txBox="1"/>
          <p:nvPr>
            <p:ph type="title"/>
          </p:nvPr>
        </p:nvSpPr>
        <p:spPr>
          <a:xfrm>
            <a:off x="104075" y="159800"/>
            <a:ext cx="8932800" cy="59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Where does all the extra CO</a:t>
            </a:r>
            <a:r>
              <a:rPr baseline="-25000" lang="en"/>
              <a:t>2</a:t>
            </a:r>
            <a:r>
              <a:rPr lang="en"/>
              <a:t> go?</a:t>
            </a:r>
            <a:endParaRPr/>
          </a:p>
        </p:txBody>
      </p:sp>
      <p:pic>
        <p:nvPicPr>
          <p:cNvPr id="216" name="Google Shape;216;p34"/>
          <p:cNvPicPr preferRelativeResize="0"/>
          <p:nvPr/>
        </p:nvPicPr>
        <p:blipFill>
          <a:blip r:embed="rId3">
            <a:alphaModFix/>
          </a:blip>
          <a:stretch>
            <a:fillRect/>
          </a:stretch>
        </p:blipFill>
        <p:spPr>
          <a:xfrm>
            <a:off x="925850" y="755300"/>
            <a:ext cx="7205754" cy="4339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5"/>
          <p:cNvSpPr txBox="1"/>
          <p:nvPr>
            <p:ph type="title"/>
          </p:nvPr>
        </p:nvSpPr>
        <p:spPr>
          <a:xfrm>
            <a:off x="105600" y="652900"/>
            <a:ext cx="8932800" cy="59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Can CO</a:t>
            </a:r>
            <a:r>
              <a:rPr baseline="-25000" lang="en"/>
              <a:t>2</a:t>
            </a:r>
            <a:r>
              <a:rPr lang="en"/>
              <a:t> in the atmosphere affect the amount of </a:t>
            </a:r>
            <a:r>
              <a:rPr lang="en"/>
              <a:t>CO</a:t>
            </a:r>
            <a:r>
              <a:rPr baseline="-25000" lang="en"/>
              <a:t>2 </a:t>
            </a:r>
            <a:r>
              <a:rPr lang="en"/>
              <a:t>in the oceans?</a:t>
            </a:r>
            <a:endParaRPr/>
          </a:p>
        </p:txBody>
      </p:sp>
      <p:pic>
        <p:nvPicPr>
          <p:cNvPr id="222" name="Google Shape;222;p35"/>
          <p:cNvPicPr preferRelativeResize="0"/>
          <p:nvPr/>
        </p:nvPicPr>
        <p:blipFill>
          <a:blip r:embed="rId3">
            <a:alphaModFix/>
          </a:blip>
          <a:stretch>
            <a:fillRect/>
          </a:stretch>
        </p:blipFill>
        <p:spPr>
          <a:xfrm>
            <a:off x="1025800" y="1248400"/>
            <a:ext cx="6793779" cy="3895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6"/>
          <p:cNvSpPr txBox="1"/>
          <p:nvPr>
            <p:ph type="title"/>
          </p:nvPr>
        </p:nvSpPr>
        <p:spPr>
          <a:xfrm>
            <a:off x="105600" y="462375"/>
            <a:ext cx="8932800" cy="59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900">
                <a:solidFill>
                  <a:schemeClr val="dk2"/>
                </a:solidFill>
              </a:rPr>
              <a:t>The ocean absorbs lots of CO</a:t>
            </a:r>
            <a:r>
              <a:rPr baseline="-25000" lang="en" sz="2900">
                <a:solidFill>
                  <a:schemeClr val="dk2"/>
                </a:solidFill>
              </a:rPr>
              <a:t>2</a:t>
            </a:r>
            <a:r>
              <a:rPr lang="en" sz="2900">
                <a:solidFill>
                  <a:schemeClr val="dk2"/>
                </a:solidFill>
              </a:rPr>
              <a:t>.  </a:t>
            </a:r>
            <a:endParaRPr sz="2900">
              <a:solidFill>
                <a:schemeClr val="dk2"/>
              </a:solidFill>
            </a:endParaRPr>
          </a:p>
          <a:p>
            <a:pPr indent="0" lvl="0" marL="0" rtl="0" algn="ctr">
              <a:spcBef>
                <a:spcPts val="0"/>
              </a:spcBef>
              <a:spcAft>
                <a:spcPts val="0"/>
              </a:spcAft>
              <a:buNone/>
            </a:pPr>
            <a:r>
              <a:rPr lang="en" sz="2900">
                <a:solidFill>
                  <a:schemeClr val="dk2"/>
                </a:solidFill>
              </a:rPr>
              <a:t>Why is this a very </a:t>
            </a:r>
            <a:r>
              <a:rPr lang="en" sz="2900">
                <a:solidFill>
                  <a:schemeClr val="dk2"/>
                </a:solidFill>
              </a:rPr>
              <a:t>helpful</a:t>
            </a:r>
            <a:r>
              <a:rPr lang="en" sz="2900">
                <a:solidFill>
                  <a:schemeClr val="dk2"/>
                </a:solidFill>
              </a:rPr>
              <a:t> ecosystem service?</a:t>
            </a:r>
            <a:endParaRPr sz="2900">
              <a:solidFill>
                <a:schemeClr val="dk2"/>
              </a:solidFill>
            </a:endParaRPr>
          </a:p>
        </p:txBody>
      </p:sp>
      <p:pic>
        <p:nvPicPr>
          <p:cNvPr id="228" name="Google Shape;228;p36"/>
          <p:cNvPicPr preferRelativeResize="0"/>
          <p:nvPr/>
        </p:nvPicPr>
        <p:blipFill>
          <a:blip r:embed="rId3">
            <a:alphaModFix/>
          </a:blip>
          <a:stretch>
            <a:fillRect/>
          </a:stretch>
        </p:blipFill>
        <p:spPr>
          <a:xfrm>
            <a:off x="427775" y="1290926"/>
            <a:ext cx="8288451" cy="38525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7"/>
          <p:cNvSpPr txBox="1"/>
          <p:nvPr>
            <p:ph type="title"/>
          </p:nvPr>
        </p:nvSpPr>
        <p:spPr>
          <a:xfrm>
            <a:off x="104075" y="159800"/>
            <a:ext cx="8932800" cy="59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i="1" lang="en"/>
              <a:t>Coming up:</a:t>
            </a:r>
            <a:endParaRPr/>
          </a:p>
        </p:txBody>
      </p:sp>
      <p:sp>
        <p:nvSpPr>
          <p:cNvPr id="234" name="Google Shape;234;p37"/>
          <p:cNvSpPr txBox="1"/>
          <p:nvPr>
            <p:ph idx="1" type="body"/>
          </p:nvPr>
        </p:nvSpPr>
        <p:spPr>
          <a:xfrm>
            <a:off x="104075" y="881300"/>
            <a:ext cx="9108000" cy="4213800"/>
          </a:xfrm>
          <a:prstGeom prst="rect">
            <a:avLst/>
          </a:prstGeom>
        </p:spPr>
        <p:txBody>
          <a:bodyPr anchorCtr="0" anchor="t" bIns="91425" lIns="91425" spcFirstLastPara="1" rIns="91425" wrap="square" tIns="91425">
            <a:noAutofit/>
          </a:bodyPr>
          <a:lstStyle/>
          <a:p>
            <a:pPr indent="0" lvl="0" marL="0" rtl="0" algn="l">
              <a:spcBef>
                <a:spcPts val="2000"/>
              </a:spcBef>
              <a:spcAft>
                <a:spcPts val="0"/>
              </a:spcAft>
              <a:buNone/>
            </a:pPr>
            <a:r>
              <a:rPr lang="en"/>
              <a:t>We discover how absorbing CO</a:t>
            </a:r>
            <a:r>
              <a:rPr baseline="-25000" lang="en"/>
              <a:t>2</a:t>
            </a:r>
            <a:r>
              <a:rPr lang="en"/>
              <a:t> changes the ocean!</a:t>
            </a:r>
            <a:endParaRPr/>
          </a:p>
          <a:p>
            <a:pPr indent="0" lvl="0" marL="0" rtl="0" algn="l">
              <a:spcBef>
                <a:spcPts val="2000"/>
              </a:spcBef>
              <a:spcAft>
                <a:spcPts val="0"/>
              </a:spcAft>
              <a:buNone/>
            </a:pPr>
            <a:r>
              <a:rPr lang="en"/>
              <a:t>Any predictions?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8"/>
          <p:cNvSpPr txBox="1"/>
          <p:nvPr>
            <p:ph type="title"/>
          </p:nvPr>
        </p:nvSpPr>
        <p:spPr>
          <a:xfrm>
            <a:off x="104075" y="159800"/>
            <a:ext cx="8932800" cy="59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Stop and assess:</a:t>
            </a:r>
            <a:endParaRPr/>
          </a:p>
        </p:txBody>
      </p:sp>
      <p:sp>
        <p:nvSpPr>
          <p:cNvPr id="240" name="Google Shape;240;p38"/>
          <p:cNvSpPr txBox="1"/>
          <p:nvPr>
            <p:ph idx="1" type="body"/>
          </p:nvPr>
        </p:nvSpPr>
        <p:spPr>
          <a:xfrm>
            <a:off x="104075" y="881300"/>
            <a:ext cx="8932800" cy="42138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b="1" lang="en" sz="1900">
                <a:solidFill>
                  <a:schemeClr val="dk1"/>
                </a:solidFill>
              </a:rPr>
              <a:t>Asking Questions (NGSS: Science Practices 1)</a:t>
            </a:r>
            <a:endParaRPr b="1" sz="1900">
              <a:solidFill>
                <a:schemeClr val="dk1"/>
              </a:solidFill>
            </a:endParaRPr>
          </a:p>
          <a:p>
            <a:pPr indent="-336550" lvl="0" marL="457200" rtl="0" algn="l">
              <a:lnSpc>
                <a:spcPct val="115000"/>
              </a:lnSpc>
              <a:spcBef>
                <a:spcPts val="1200"/>
              </a:spcBef>
              <a:spcAft>
                <a:spcPts val="0"/>
              </a:spcAft>
              <a:buClr>
                <a:schemeClr val="dk1"/>
              </a:buClr>
              <a:buSzPts val="1700"/>
              <a:buFont typeface="Source Sans Pro"/>
              <a:buChar char="●"/>
            </a:pPr>
            <a:r>
              <a:rPr lang="en" sz="1700">
                <a:solidFill>
                  <a:schemeClr val="dk1"/>
                </a:solidFill>
              </a:rPr>
              <a:t>How does the carbon cycle naturally regulate the Earth's temperature, and how have human activities disrupted this balance?</a:t>
            </a:r>
            <a:endParaRPr sz="1700">
              <a:solidFill>
                <a:schemeClr val="dk1"/>
              </a:solidFill>
            </a:endParaRPr>
          </a:p>
          <a:p>
            <a:pPr indent="0" lvl="0" marL="0" rtl="0" algn="l">
              <a:lnSpc>
                <a:spcPct val="115000"/>
              </a:lnSpc>
              <a:spcBef>
                <a:spcPts val="1400"/>
              </a:spcBef>
              <a:spcAft>
                <a:spcPts val="0"/>
              </a:spcAft>
              <a:buNone/>
            </a:pPr>
            <a:r>
              <a:rPr b="1" lang="en" sz="1900">
                <a:solidFill>
                  <a:schemeClr val="dk1"/>
                </a:solidFill>
              </a:rPr>
              <a:t>Developing and Using Models (NGSS: Science Practices 2)</a:t>
            </a:r>
            <a:endParaRPr b="1" sz="1900">
              <a:solidFill>
                <a:schemeClr val="dk1"/>
              </a:solidFill>
            </a:endParaRPr>
          </a:p>
          <a:p>
            <a:pPr indent="-336550" lvl="0" marL="457200" rtl="0" algn="l">
              <a:lnSpc>
                <a:spcPct val="115000"/>
              </a:lnSpc>
              <a:spcBef>
                <a:spcPts val="1200"/>
              </a:spcBef>
              <a:spcAft>
                <a:spcPts val="0"/>
              </a:spcAft>
              <a:buClr>
                <a:schemeClr val="dk1"/>
              </a:buClr>
              <a:buSzPts val="1700"/>
              <a:buFont typeface="Source Sans Pro"/>
              <a:buChar char="●"/>
            </a:pPr>
            <a:r>
              <a:rPr lang="en" sz="1700">
                <a:solidFill>
                  <a:schemeClr val="dk1"/>
                </a:solidFill>
              </a:rPr>
              <a:t>Create a conceptual model to illustrate the carbon cycle, highlighting the key sources and sinks.</a:t>
            </a:r>
            <a:endParaRPr sz="1700">
              <a:solidFill>
                <a:schemeClr val="dk1"/>
              </a:solidFill>
            </a:endParaRPr>
          </a:p>
          <a:p>
            <a:pPr indent="-336550" lvl="0" marL="457200" rtl="0" algn="l">
              <a:lnSpc>
                <a:spcPct val="115000"/>
              </a:lnSpc>
              <a:spcBef>
                <a:spcPts val="0"/>
              </a:spcBef>
              <a:spcAft>
                <a:spcPts val="0"/>
              </a:spcAft>
              <a:buClr>
                <a:schemeClr val="dk1"/>
              </a:buClr>
              <a:buSzPts val="1700"/>
              <a:buFont typeface="Source Sans Pro"/>
              <a:buChar char="●"/>
            </a:pPr>
            <a:r>
              <a:rPr lang="en" sz="1700">
                <a:solidFill>
                  <a:schemeClr val="dk1"/>
                </a:solidFill>
              </a:rPr>
              <a:t>Develop a model to demonstrate how increasing atmospheric CO</a:t>
            </a:r>
            <a:r>
              <a:rPr baseline="-25000" lang="en" sz="1700">
                <a:solidFill>
                  <a:schemeClr val="dk1"/>
                </a:solidFill>
              </a:rPr>
              <a:t>2</a:t>
            </a:r>
            <a:r>
              <a:rPr lang="en" sz="1700">
                <a:solidFill>
                  <a:schemeClr val="dk1"/>
                </a:solidFill>
              </a:rPr>
              <a:t> levels affect ocean </a:t>
            </a:r>
            <a:r>
              <a:rPr lang="en" sz="1700">
                <a:solidFill>
                  <a:schemeClr val="dk1"/>
                </a:solidFill>
              </a:rPr>
              <a:t>CO</a:t>
            </a:r>
            <a:r>
              <a:rPr baseline="-25000" lang="en" sz="1700">
                <a:solidFill>
                  <a:schemeClr val="dk1"/>
                </a:solidFill>
              </a:rPr>
              <a:t>2</a:t>
            </a:r>
            <a:r>
              <a:rPr lang="en" sz="1700">
                <a:solidFill>
                  <a:schemeClr val="dk1"/>
                </a:solidFill>
              </a:rPr>
              <a:t> conc</a:t>
            </a:r>
            <a:r>
              <a:rPr lang="en" sz="1700">
                <a:solidFill>
                  <a:schemeClr val="dk1"/>
                </a:solidFill>
              </a:rPr>
              <a:t>entrations.</a:t>
            </a:r>
            <a:endParaRPr sz="1700">
              <a:solidFill>
                <a:schemeClr val="dk1"/>
              </a:solidFill>
            </a:endParaRPr>
          </a:p>
          <a:p>
            <a:pPr indent="0" lvl="0" marL="0" rtl="0" algn="l">
              <a:spcBef>
                <a:spcPts val="2000"/>
              </a:spcBef>
              <a:spcAft>
                <a:spcPts val="0"/>
              </a:spcAft>
              <a:buNone/>
            </a:pPr>
            <a:r>
              <a:t/>
            </a:r>
            <a:endParaRPr sz="3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104075" y="159800"/>
            <a:ext cx="8932800" cy="59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200"/>
              <a:t>By the end of this lesson, students will be able to:</a:t>
            </a:r>
            <a:endParaRPr sz="3200"/>
          </a:p>
        </p:txBody>
      </p:sp>
      <p:sp>
        <p:nvSpPr>
          <p:cNvPr id="122" name="Google Shape;122;p21"/>
          <p:cNvSpPr txBox="1"/>
          <p:nvPr>
            <p:ph idx="1" type="body"/>
          </p:nvPr>
        </p:nvSpPr>
        <p:spPr>
          <a:xfrm>
            <a:off x="104075" y="881300"/>
            <a:ext cx="8932800" cy="4213800"/>
          </a:xfrm>
          <a:prstGeom prst="rect">
            <a:avLst/>
          </a:prstGeom>
        </p:spPr>
        <p:txBody>
          <a:bodyPr anchorCtr="0" anchor="t" bIns="91425" lIns="91425" spcFirstLastPara="1" rIns="91425" wrap="square" tIns="91425">
            <a:noAutofit/>
          </a:bodyPr>
          <a:lstStyle/>
          <a:p>
            <a:pPr indent="-361950" lvl="0" marL="457200" rtl="0" algn="l">
              <a:spcBef>
                <a:spcPts val="2000"/>
              </a:spcBef>
              <a:spcAft>
                <a:spcPts val="0"/>
              </a:spcAft>
              <a:buSzPts val="2100"/>
              <a:buAutoNum type="arabicPeriod"/>
            </a:pPr>
            <a:r>
              <a:rPr lang="en" sz="2100"/>
              <a:t>Identify the </a:t>
            </a:r>
            <a:r>
              <a:rPr lang="en" sz="2100"/>
              <a:t>element</a:t>
            </a:r>
            <a:r>
              <a:rPr lang="en" sz="2100"/>
              <a:t> carbon, and describe its importance on </a:t>
            </a:r>
            <a:r>
              <a:rPr lang="en" sz="2100"/>
              <a:t>Earth</a:t>
            </a:r>
            <a:r>
              <a:rPr lang="en" sz="2100"/>
              <a:t>.</a:t>
            </a:r>
            <a:endParaRPr sz="2100"/>
          </a:p>
          <a:p>
            <a:pPr indent="-361950" lvl="0" marL="457200" rtl="0" algn="l">
              <a:spcBef>
                <a:spcPts val="0"/>
              </a:spcBef>
              <a:spcAft>
                <a:spcPts val="0"/>
              </a:spcAft>
              <a:buSzPts val="2100"/>
              <a:buAutoNum type="arabicPeriod"/>
            </a:pPr>
            <a:r>
              <a:rPr lang="en" sz="2100"/>
              <a:t>Discuss the pathways of carbon through the 4 spheres.</a:t>
            </a:r>
            <a:endParaRPr sz="2100"/>
          </a:p>
          <a:p>
            <a:pPr indent="-361950" lvl="0" marL="457200" rtl="0" algn="l">
              <a:spcBef>
                <a:spcPts val="0"/>
              </a:spcBef>
              <a:spcAft>
                <a:spcPts val="0"/>
              </a:spcAft>
              <a:buSzPts val="2100"/>
              <a:buAutoNum type="arabicPeriod"/>
            </a:pPr>
            <a:r>
              <a:rPr lang="en" sz="2100"/>
              <a:t>Use models to create an argument for the value of CO</a:t>
            </a:r>
            <a:r>
              <a:rPr baseline="-25000" lang="en" sz="2100"/>
              <a:t>2  </a:t>
            </a:r>
            <a:r>
              <a:rPr lang="en" sz="2100"/>
              <a:t>in the atmosphere.</a:t>
            </a:r>
            <a:endParaRPr sz="2100"/>
          </a:p>
          <a:p>
            <a:pPr indent="-361950" lvl="0" marL="457200" rtl="0" algn="l">
              <a:spcBef>
                <a:spcPts val="0"/>
              </a:spcBef>
              <a:spcAft>
                <a:spcPts val="0"/>
              </a:spcAft>
              <a:buSzPts val="2100"/>
              <a:buAutoNum type="arabicPeriod"/>
            </a:pPr>
            <a:r>
              <a:rPr lang="en" sz="2100"/>
              <a:t>Infer what happens to climate when significant changes in CO</a:t>
            </a:r>
            <a:r>
              <a:rPr baseline="-25000" lang="en" sz="2100"/>
              <a:t>2</a:t>
            </a:r>
            <a:r>
              <a:rPr lang="en" sz="2100"/>
              <a:t> occur.</a:t>
            </a:r>
            <a:endParaRPr sz="2100"/>
          </a:p>
          <a:p>
            <a:pPr indent="-361950" lvl="0" marL="457200" rtl="0" algn="l">
              <a:spcBef>
                <a:spcPts val="0"/>
              </a:spcBef>
              <a:spcAft>
                <a:spcPts val="0"/>
              </a:spcAft>
              <a:buSzPts val="2100"/>
              <a:buAutoNum type="arabicPeriod"/>
            </a:pPr>
            <a:r>
              <a:rPr lang="en" sz="2100"/>
              <a:t>Determine how atmospheric CO</a:t>
            </a:r>
            <a:r>
              <a:rPr baseline="-25000" lang="en" sz="2100"/>
              <a:t>2</a:t>
            </a:r>
            <a:r>
              <a:rPr lang="en" sz="2100"/>
              <a:t> can be absorbed by the ocean, and the outcome when this occurs.</a:t>
            </a:r>
            <a:endParaRPr sz="2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90050" y="80675"/>
            <a:ext cx="9003900" cy="594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200"/>
              <a:t>Carbon! What’s the big deal?</a:t>
            </a:r>
            <a:endParaRPr sz="4200"/>
          </a:p>
        </p:txBody>
      </p:sp>
      <p:pic>
        <p:nvPicPr>
          <p:cNvPr id="128" name="Google Shape;128;p22"/>
          <p:cNvPicPr preferRelativeResize="0"/>
          <p:nvPr/>
        </p:nvPicPr>
        <p:blipFill>
          <a:blip r:embed="rId3">
            <a:alphaModFix/>
          </a:blip>
          <a:stretch>
            <a:fillRect/>
          </a:stretch>
        </p:blipFill>
        <p:spPr>
          <a:xfrm>
            <a:off x="6044820" y="3055225"/>
            <a:ext cx="3041175" cy="2088268"/>
          </a:xfrm>
          <a:prstGeom prst="rect">
            <a:avLst/>
          </a:prstGeom>
          <a:noFill/>
          <a:ln>
            <a:noFill/>
          </a:ln>
        </p:spPr>
      </p:pic>
      <p:pic>
        <p:nvPicPr>
          <p:cNvPr id="129" name="Google Shape;129;p22"/>
          <p:cNvPicPr preferRelativeResize="0"/>
          <p:nvPr/>
        </p:nvPicPr>
        <p:blipFill>
          <a:blip r:embed="rId4">
            <a:alphaModFix/>
          </a:blip>
          <a:stretch>
            <a:fillRect/>
          </a:stretch>
        </p:blipFill>
        <p:spPr>
          <a:xfrm>
            <a:off x="6044825" y="596350"/>
            <a:ext cx="3041179" cy="2280884"/>
          </a:xfrm>
          <a:prstGeom prst="rect">
            <a:avLst/>
          </a:prstGeom>
          <a:noFill/>
          <a:ln>
            <a:noFill/>
          </a:ln>
        </p:spPr>
      </p:pic>
      <p:sp>
        <p:nvSpPr>
          <p:cNvPr id="130" name="Google Shape;130;p22"/>
          <p:cNvSpPr txBox="1"/>
          <p:nvPr/>
        </p:nvSpPr>
        <p:spPr>
          <a:xfrm>
            <a:off x="90050" y="725125"/>
            <a:ext cx="5759100" cy="441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i="1" sz="2700">
              <a:solidFill>
                <a:srgbClr val="434343"/>
              </a:solidFill>
              <a:latin typeface="Source Sans Pro"/>
              <a:ea typeface="Source Sans Pro"/>
              <a:cs typeface="Source Sans Pro"/>
              <a:sym typeface="Source Sans Pro"/>
            </a:endParaRPr>
          </a:p>
          <a:p>
            <a:pPr indent="0" lvl="0" marL="0" rtl="0" algn="l">
              <a:spcBef>
                <a:spcPts val="0"/>
              </a:spcBef>
              <a:spcAft>
                <a:spcPts val="0"/>
              </a:spcAft>
              <a:buNone/>
            </a:pPr>
            <a:r>
              <a:t/>
            </a:r>
            <a:endParaRPr i="1" sz="2700">
              <a:solidFill>
                <a:srgbClr val="434343"/>
              </a:solidFill>
              <a:latin typeface="Source Sans Pro"/>
              <a:ea typeface="Source Sans Pro"/>
              <a:cs typeface="Source Sans Pro"/>
              <a:sym typeface="Source Sans Pro"/>
            </a:endParaRPr>
          </a:p>
          <a:p>
            <a:pPr indent="0" lvl="0" marL="0" rtl="0" algn="l">
              <a:spcBef>
                <a:spcPts val="0"/>
              </a:spcBef>
              <a:spcAft>
                <a:spcPts val="0"/>
              </a:spcAft>
              <a:buNone/>
            </a:pPr>
            <a:r>
              <a:rPr lang="en" sz="3000">
                <a:solidFill>
                  <a:srgbClr val="434343"/>
                </a:solidFill>
                <a:latin typeface="Source Sans Pro"/>
                <a:ea typeface="Source Sans Pro"/>
                <a:cs typeface="Source Sans Pro"/>
                <a:sym typeface="Source Sans Pro"/>
              </a:rPr>
              <a:t>Pure carbon is rare, but carbon bonds with other elements to make an enormous variety of compounds</a:t>
            </a:r>
            <a:endParaRPr sz="3000">
              <a:solidFill>
                <a:srgbClr val="434343"/>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3"/>
          <p:cNvSpPr txBox="1"/>
          <p:nvPr>
            <p:ph type="title"/>
          </p:nvPr>
        </p:nvSpPr>
        <p:spPr>
          <a:xfrm>
            <a:off x="90050" y="80675"/>
            <a:ext cx="9003900" cy="594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200"/>
              <a:t>Carbon! What’s the big deal?</a:t>
            </a:r>
            <a:endParaRPr sz="4200"/>
          </a:p>
        </p:txBody>
      </p:sp>
      <p:sp>
        <p:nvSpPr>
          <p:cNvPr id="136" name="Google Shape;136;p23"/>
          <p:cNvSpPr txBox="1"/>
          <p:nvPr/>
        </p:nvSpPr>
        <p:spPr>
          <a:xfrm>
            <a:off x="90050" y="725125"/>
            <a:ext cx="3757800" cy="441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434343"/>
                </a:solidFill>
                <a:latin typeface="Source Sans Pro"/>
                <a:ea typeface="Source Sans Pro"/>
                <a:cs typeface="Source Sans Pro"/>
                <a:sym typeface="Source Sans Pro"/>
              </a:rPr>
              <a:t>Carbon compounds are found in ALL living things </a:t>
            </a:r>
            <a:endParaRPr sz="2800">
              <a:solidFill>
                <a:srgbClr val="434343"/>
              </a:solidFill>
              <a:latin typeface="Source Sans Pro"/>
              <a:ea typeface="Source Sans Pro"/>
              <a:cs typeface="Source Sans Pro"/>
              <a:sym typeface="Source Sans Pro"/>
            </a:endParaRPr>
          </a:p>
          <a:p>
            <a:pPr indent="0" lvl="0" marL="0" rtl="0" algn="l">
              <a:spcBef>
                <a:spcPts val="0"/>
              </a:spcBef>
              <a:spcAft>
                <a:spcPts val="0"/>
              </a:spcAft>
              <a:buNone/>
            </a:pPr>
            <a:r>
              <a:rPr i="1" lang="en" sz="2500">
                <a:solidFill>
                  <a:srgbClr val="434343"/>
                </a:solidFill>
                <a:latin typeface="Source Sans Pro"/>
                <a:ea typeface="Source Sans Pro"/>
                <a:cs typeface="Source Sans Pro"/>
                <a:sym typeface="Source Sans Pro"/>
              </a:rPr>
              <a:t>(~50% of our dry weight is carbon!)</a:t>
            </a:r>
            <a:endParaRPr sz="2900">
              <a:solidFill>
                <a:srgbClr val="434343"/>
              </a:solidFill>
              <a:latin typeface="Source Sans Pro"/>
              <a:ea typeface="Source Sans Pro"/>
              <a:cs typeface="Source Sans Pro"/>
              <a:sym typeface="Source Sans Pro"/>
            </a:endParaRPr>
          </a:p>
        </p:txBody>
      </p:sp>
      <p:pic>
        <p:nvPicPr>
          <p:cNvPr id="137" name="Google Shape;137;p23"/>
          <p:cNvPicPr preferRelativeResize="0"/>
          <p:nvPr/>
        </p:nvPicPr>
        <p:blipFill>
          <a:blip r:embed="rId3">
            <a:alphaModFix/>
          </a:blip>
          <a:stretch>
            <a:fillRect/>
          </a:stretch>
        </p:blipFill>
        <p:spPr>
          <a:xfrm>
            <a:off x="3924225" y="675275"/>
            <a:ext cx="5118925" cy="4371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4"/>
          <p:cNvSpPr txBox="1"/>
          <p:nvPr>
            <p:ph type="title"/>
          </p:nvPr>
        </p:nvSpPr>
        <p:spPr>
          <a:xfrm>
            <a:off x="90050" y="80675"/>
            <a:ext cx="9003900" cy="594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200"/>
              <a:t>Carbon! What’s the big deal?</a:t>
            </a:r>
            <a:endParaRPr sz="4200"/>
          </a:p>
        </p:txBody>
      </p:sp>
      <p:sp>
        <p:nvSpPr>
          <p:cNvPr id="143" name="Google Shape;143;p24"/>
          <p:cNvSpPr txBox="1"/>
          <p:nvPr/>
        </p:nvSpPr>
        <p:spPr>
          <a:xfrm>
            <a:off x="140100" y="473750"/>
            <a:ext cx="9003900" cy="59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rgbClr val="434343"/>
                </a:solidFill>
                <a:latin typeface="Source Sans Pro"/>
                <a:ea typeface="Source Sans Pro"/>
                <a:cs typeface="Source Sans Pro"/>
                <a:sym typeface="Source Sans Pro"/>
              </a:rPr>
              <a:t>Carbon is found on Earth in all four “spheres”:</a:t>
            </a:r>
            <a:endParaRPr sz="2800">
              <a:solidFill>
                <a:srgbClr val="434343"/>
              </a:solidFill>
              <a:latin typeface="Source Sans Pro"/>
              <a:ea typeface="Source Sans Pro"/>
              <a:cs typeface="Source Sans Pro"/>
              <a:sym typeface="Source Sans Pro"/>
            </a:endParaRPr>
          </a:p>
          <a:p>
            <a:pPr indent="0" lvl="0" marL="0" rtl="0" algn="ctr">
              <a:spcBef>
                <a:spcPts val="0"/>
              </a:spcBef>
              <a:spcAft>
                <a:spcPts val="0"/>
              </a:spcAft>
              <a:buNone/>
            </a:pPr>
            <a:r>
              <a:t/>
            </a:r>
            <a:endParaRPr sz="2800">
              <a:solidFill>
                <a:srgbClr val="434343"/>
              </a:solidFill>
              <a:latin typeface="Source Sans Pro"/>
              <a:ea typeface="Source Sans Pro"/>
              <a:cs typeface="Source Sans Pro"/>
              <a:sym typeface="Source Sans Pro"/>
            </a:endParaRPr>
          </a:p>
          <a:p>
            <a:pPr indent="0" lvl="0" marL="0" rtl="0" algn="ctr">
              <a:spcBef>
                <a:spcPts val="0"/>
              </a:spcBef>
              <a:spcAft>
                <a:spcPts val="0"/>
              </a:spcAft>
              <a:buNone/>
            </a:pPr>
            <a:r>
              <a:t/>
            </a:r>
            <a:endParaRPr sz="2800">
              <a:solidFill>
                <a:srgbClr val="434343"/>
              </a:solidFill>
              <a:latin typeface="Source Sans Pro"/>
              <a:ea typeface="Source Sans Pro"/>
              <a:cs typeface="Source Sans Pro"/>
              <a:sym typeface="Source Sans Pro"/>
            </a:endParaRPr>
          </a:p>
        </p:txBody>
      </p:sp>
      <p:pic>
        <p:nvPicPr>
          <p:cNvPr id="144" name="Google Shape;144;p24"/>
          <p:cNvPicPr preferRelativeResize="0"/>
          <p:nvPr/>
        </p:nvPicPr>
        <p:blipFill>
          <a:blip r:embed="rId3">
            <a:alphaModFix/>
          </a:blip>
          <a:stretch>
            <a:fillRect/>
          </a:stretch>
        </p:blipFill>
        <p:spPr>
          <a:xfrm>
            <a:off x="1409612" y="947500"/>
            <a:ext cx="6464874" cy="4196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5"/>
          <p:cNvSpPr txBox="1"/>
          <p:nvPr>
            <p:ph type="title"/>
          </p:nvPr>
        </p:nvSpPr>
        <p:spPr>
          <a:xfrm>
            <a:off x="90050" y="80675"/>
            <a:ext cx="9003900" cy="594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200"/>
              <a:t>Carbon! What’s the big deal?</a:t>
            </a:r>
            <a:endParaRPr sz="4200"/>
          </a:p>
        </p:txBody>
      </p:sp>
      <p:sp>
        <p:nvSpPr>
          <p:cNvPr id="150" name="Google Shape;150;p25"/>
          <p:cNvSpPr txBox="1"/>
          <p:nvPr/>
        </p:nvSpPr>
        <p:spPr>
          <a:xfrm>
            <a:off x="4692350" y="725125"/>
            <a:ext cx="4401600" cy="54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434343"/>
                </a:solidFill>
                <a:latin typeface="Source Sans Pro"/>
                <a:ea typeface="Source Sans Pro"/>
                <a:cs typeface="Source Sans Pro"/>
                <a:sym typeface="Source Sans Pro"/>
              </a:rPr>
              <a:t>Carbon is found on Earth in all four spheres:</a:t>
            </a:r>
            <a:endParaRPr sz="1800">
              <a:solidFill>
                <a:srgbClr val="434343"/>
              </a:solidFill>
              <a:latin typeface="Source Sans Pro"/>
              <a:ea typeface="Source Sans Pro"/>
              <a:cs typeface="Source Sans Pro"/>
              <a:sym typeface="Source Sans Pro"/>
            </a:endParaRPr>
          </a:p>
          <a:p>
            <a:pPr indent="0" lvl="0" marL="0" rtl="0" algn="l">
              <a:spcBef>
                <a:spcPts val="0"/>
              </a:spcBef>
              <a:spcAft>
                <a:spcPts val="0"/>
              </a:spcAft>
              <a:buNone/>
            </a:pPr>
            <a:r>
              <a:t/>
            </a:r>
            <a:endParaRPr sz="1800">
              <a:solidFill>
                <a:srgbClr val="434343"/>
              </a:solidFill>
              <a:latin typeface="Source Sans Pro"/>
              <a:ea typeface="Source Sans Pro"/>
              <a:cs typeface="Source Sans Pro"/>
              <a:sym typeface="Source Sans Pro"/>
            </a:endParaRPr>
          </a:p>
        </p:txBody>
      </p:sp>
      <p:pic>
        <p:nvPicPr>
          <p:cNvPr id="151" name="Google Shape;151;p25"/>
          <p:cNvPicPr preferRelativeResize="0"/>
          <p:nvPr/>
        </p:nvPicPr>
        <p:blipFill>
          <a:blip r:embed="rId3">
            <a:alphaModFix/>
          </a:blip>
          <a:stretch>
            <a:fillRect/>
          </a:stretch>
        </p:blipFill>
        <p:spPr>
          <a:xfrm>
            <a:off x="4692350" y="1317500"/>
            <a:ext cx="4401599" cy="2856834"/>
          </a:xfrm>
          <a:prstGeom prst="rect">
            <a:avLst/>
          </a:prstGeom>
          <a:noFill/>
          <a:ln>
            <a:noFill/>
          </a:ln>
        </p:spPr>
      </p:pic>
      <p:sp>
        <p:nvSpPr>
          <p:cNvPr id="152" name="Google Shape;152;p25"/>
          <p:cNvSpPr txBox="1"/>
          <p:nvPr/>
        </p:nvSpPr>
        <p:spPr>
          <a:xfrm>
            <a:off x="280375" y="908825"/>
            <a:ext cx="4147800" cy="3596700"/>
          </a:xfrm>
          <a:prstGeom prst="rect">
            <a:avLst/>
          </a:prstGeom>
          <a:noFill/>
          <a:ln>
            <a:noFill/>
          </a:ln>
        </p:spPr>
        <p:txBody>
          <a:bodyPr anchorCtr="0" anchor="t" bIns="91425" lIns="91425" spcFirstLastPara="1" rIns="91425" wrap="square" tIns="91425">
            <a:noAutofit/>
          </a:bodyPr>
          <a:lstStyle/>
          <a:p>
            <a:pPr indent="-374650" lvl="0" marL="457200" rtl="0" algn="l">
              <a:spcBef>
                <a:spcPts val="0"/>
              </a:spcBef>
              <a:spcAft>
                <a:spcPts val="0"/>
              </a:spcAft>
              <a:buClr>
                <a:srgbClr val="434343"/>
              </a:buClr>
              <a:buSzPts val="2300"/>
              <a:buFont typeface="Source Sans Pro"/>
              <a:buChar char="●"/>
            </a:pPr>
            <a:r>
              <a:rPr lang="en" sz="2300" u="sng">
                <a:solidFill>
                  <a:srgbClr val="434343"/>
                </a:solidFill>
                <a:latin typeface="Source Sans Pro"/>
                <a:ea typeface="Source Sans Pro"/>
                <a:cs typeface="Source Sans Pro"/>
                <a:sym typeface="Source Sans Pro"/>
              </a:rPr>
              <a:t>Biosphere</a:t>
            </a:r>
            <a:r>
              <a:rPr lang="en" sz="2300">
                <a:solidFill>
                  <a:srgbClr val="434343"/>
                </a:solidFill>
                <a:latin typeface="Source Sans Pro"/>
                <a:ea typeface="Source Sans Pro"/>
                <a:cs typeface="Source Sans Pro"/>
                <a:sym typeface="Source Sans Pro"/>
              </a:rPr>
              <a:t>: Organic carbon in living and dead organisms</a:t>
            </a:r>
            <a:endParaRPr sz="2300">
              <a:solidFill>
                <a:srgbClr val="434343"/>
              </a:solidFill>
              <a:latin typeface="Source Sans Pro"/>
              <a:ea typeface="Source Sans Pro"/>
              <a:cs typeface="Source Sans Pro"/>
              <a:sym typeface="Source Sans Pro"/>
            </a:endParaRPr>
          </a:p>
          <a:p>
            <a:pPr indent="-374650" lvl="0" marL="457200" rtl="0" algn="l">
              <a:spcBef>
                <a:spcPts val="0"/>
              </a:spcBef>
              <a:spcAft>
                <a:spcPts val="0"/>
              </a:spcAft>
              <a:buClr>
                <a:srgbClr val="434343"/>
              </a:buClr>
              <a:buSzPts val="2300"/>
              <a:buFont typeface="Source Sans Pro"/>
              <a:buChar char="●"/>
            </a:pPr>
            <a:r>
              <a:rPr lang="en" sz="2300" u="sng">
                <a:solidFill>
                  <a:srgbClr val="434343"/>
                </a:solidFill>
                <a:latin typeface="Source Sans Pro"/>
                <a:ea typeface="Source Sans Pro"/>
                <a:cs typeface="Source Sans Pro"/>
                <a:sym typeface="Source Sans Pro"/>
              </a:rPr>
              <a:t>Atmosphere</a:t>
            </a:r>
            <a:r>
              <a:rPr lang="en" sz="2300">
                <a:solidFill>
                  <a:srgbClr val="434343"/>
                </a:solidFill>
                <a:latin typeface="Source Sans Pro"/>
                <a:ea typeface="Source Sans Pro"/>
                <a:cs typeface="Source Sans Pro"/>
                <a:sym typeface="Source Sans Pro"/>
              </a:rPr>
              <a:t>: Carbon dioxide (CO</a:t>
            </a:r>
            <a:r>
              <a:rPr baseline="-25000" lang="en" sz="2300">
                <a:solidFill>
                  <a:srgbClr val="434343"/>
                </a:solidFill>
                <a:latin typeface="Source Sans Pro"/>
                <a:ea typeface="Source Sans Pro"/>
                <a:cs typeface="Source Sans Pro"/>
                <a:sym typeface="Source Sans Pro"/>
              </a:rPr>
              <a:t>2</a:t>
            </a:r>
            <a:r>
              <a:rPr lang="en" sz="2300">
                <a:solidFill>
                  <a:srgbClr val="434343"/>
                </a:solidFill>
                <a:latin typeface="Source Sans Pro"/>
                <a:ea typeface="Source Sans Pro"/>
                <a:cs typeface="Source Sans Pro"/>
                <a:sym typeface="Source Sans Pro"/>
              </a:rPr>
              <a:t>) in the atmosphere</a:t>
            </a:r>
            <a:endParaRPr sz="2300">
              <a:solidFill>
                <a:srgbClr val="434343"/>
              </a:solidFill>
              <a:latin typeface="Source Sans Pro"/>
              <a:ea typeface="Source Sans Pro"/>
              <a:cs typeface="Source Sans Pro"/>
              <a:sym typeface="Source Sans Pro"/>
            </a:endParaRPr>
          </a:p>
          <a:p>
            <a:pPr indent="-374650" lvl="0" marL="457200" rtl="0" algn="l">
              <a:spcBef>
                <a:spcPts val="0"/>
              </a:spcBef>
              <a:spcAft>
                <a:spcPts val="0"/>
              </a:spcAft>
              <a:buClr>
                <a:srgbClr val="434343"/>
              </a:buClr>
              <a:buSzPts val="2300"/>
              <a:buFont typeface="Source Sans Pro"/>
              <a:buChar char="●"/>
            </a:pPr>
            <a:r>
              <a:rPr lang="en" sz="2300" u="sng">
                <a:solidFill>
                  <a:srgbClr val="434343"/>
                </a:solidFill>
                <a:latin typeface="Source Sans Pro"/>
                <a:ea typeface="Source Sans Pro"/>
                <a:cs typeface="Source Sans Pro"/>
                <a:sym typeface="Source Sans Pro"/>
              </a:rPr>
              <a:t>Hydrosphere</a:t>
            </a:r>
            <a:r>
              <a:rPr lang="en" sz="2300">
                <a:solidFill>
                  <a:srgbClr val="434343"/>
                </a:solidFill>
                <a:latin typeface="Source Sans Pro"/>
                <a:ea typeface="Source Sans Pro"/>
                <a:cs typeface="Source Sans Pro"/>
                <a:sym typeface="Source Sans Pro"/>
              </a:rPr>
              <a:t>: Dissolved carbon dioxide in the oceans </a:t>
            </a:r>
            <a:endParaRPr sz="2300">
              <a:solidFill>
                <a:srgbClr val="434343"/>
              </a:solidFill>
              <a:latin typeface="Source Sans Pro"/>
              <a:ea typeface="Source Sans Pro"/>
              <a:cs typeface="Source Sans Pro"/>
              <a:sym typeface="Source Sans Pro"/>
            </a:endParaRPr>
          </a:p>
          <a:p>
            <a:pPr indent="-374650" lvl="0" marL="457200" rtl="0" algn="l">
              <a:spcBef>
                <a:spcPts val="0"/>
              </a:spcBef>
              <a:spcAft>
                <a:spcPts val="0"/>
              </a:spcAft>
              <a:buClr>
                <a:srgbClr val="434343"/>
              </a:buClr>
              <a:buSzPts val="2300"/>
              <a:buFont typeface="Source Sans Pro"/>
              <a:buChar char="●"/>
            </a:pPr>
            <a:r>
              <a:rPr lang="en" sz="2300" u="sng">
                <a:solidFill>
                  <a:srgbClr val="434343"/>
                </a:solidFill>
                <a:latin typeface="Source Sans Pro"/>
                <a:ea typeface="Source Sans Pro"/>
                <a:cs typeface="Source Sans Pro"/>
                <a:sym typeface="Source Sans Pro"/>
              </a:rPr>
              <a:t>Lithosphere: </a:t>
            </a:r>
            <a:r>
              <a:rPr lang="en" sz="2300">
                <a:solidFill>
                  <a:srgbClr val="434343"/>
                </a:solidFill>
                <a:latin typeface="Source Sans Pro"/>
                <a:ea typeface="Source Sans Pro"/>
                <a:cs typeface="Source Sans Pro"/>
                <a:sym typeface="Source Sans Pro"/>
              </a:rPr>
              <a:t>Coal, oil, natural gas, and calcium carbonate rock underground</a:t>
            </a:r>
            <a:endParaRPr sz="2300">
              <a:solidFill>
                <a:srgbClr val="434343"/>
              </a:solidFill>
              <a:latin typeface="Source Sans Pro"/>
              <a:ea typeface="Source Sans Pro"/>
              <a:cs typeface="Source Sans Pro"/>
              <a:sym typeface="Source Sans Pro"/>
            </a:endParaRPr>
          </a:p>
          <a:p>
            <a:pPr indent="0" lvl="0" marL="0" rtl="0" algn="l">
              <a:spcBef>
                <a:spcPts val="0"/>
              </a:spcBef>
              <a:spcAft>
                <a:spcPts val="0"/>
              </a:spcAft>
              <a:buNone/>
            </a:pPr>
            <a:r>
              <a:t/>
            </a:r>
            <a:endParaRPr sz="2700">
              <a:solidFill>
                <a:srgbClr val="434343"/>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6"/>
          <p:cNvSpPr txBox="1"/>
          <p:nvPr>
            <p:ph type="title"/>
          </p:nvPr>
        </p:nvSpPr>
        <p:spPr>
          <a:xfrm>
            <a:off x="105600" y="604525"/>
            <a:ext cx="8932800" cy="59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Carbon dioxide (CO</a:t>
            </a:r>
            <a:r>
              <a:rPr baseline="-25000" lang="en"/>
              <a:t>2</a:t>
            </a:r>
            <a:r>
              <a:rPr lang="en"/>
              <a:t>):</a:t>
            </a:r>
            <a:endParaRPr/>
          </a:p>
          <a:p>
            <a:pPr indent="0" lvl="0" marL="0" rtl="0" algn="ctr">
              <a:spcBef>
                <a:spcPts val="0"/>
              </a:spcBef>
              <a:spcAft>
                <a:spcPts val="0"/>
              </a:spcAft>
              <a:buNone/>
            </a:pPr>
            <a:r>
              <a:rPr i="1" lang="en"/>
              <a:t>Friend or foe?</a:t>
            </a:r>
            <a:endParaRPr i="1"/>
          </a:p>
        </p:txBody>
      </p:sp>
      <p:sp>
        <p:nvSpPr>
          <p:cNvPr id="158" name="Google Shape;158;p26"/>
          <p:cNvSpPr txBox="1"/>
          <p:nvPr>
            <p:ph idx="1" type="body"/>
          </p:nvPr>
        </p:nvSpPr>
        <p:spPr>
          <a:xfrm>
            <a:off x="105600" y="1200025"/>
            <a:ext cx="4467900" cy="3789900"/>
          </a:xfrm>
          <a:prstGeom prst="rect">
            <a:avLst/>
          </a:prstGeom>
        </p:spPr>
        <p:txBody>
          <a:bodyPr anchorCtr="0" anchor="t" bIns="91425" lIns="91425" spcFirstLastPara="1" rIns="91425" wrap="square" tIns="91425">
            <a:noAutofit/>
          </a:bodyPr>
          <a:lstStyle/>
          <a:p>
            <a:pPr indent="0" lvl="0" marL="0" rtl="0" algn="l">
              <a:spcBef>
                <a:spcPts val="2000"/>
              </a:spcBef>
              <a:spcAft>
                <a:spcPts val="0"/>
              </a:spcAft>
              <a:buNone/>
            </a:pPr>
            <a:r>
              <a:rPr lang="en" sz="2700"/>
              <a:t>Carbon dioxide is the most well-known carbon compound, despite only composing </a:t>
            </a:r>
            <a:r>
              <a:rPr lang="en" sz="2700"/>
              <a:t>0.04% </a:t>
            </a:r>
            <a:r>
              <a:rPr lang="en" sz="2700"/>
              <a:t>of our atmosphere!</a:t>
            </a:r>
            <a:endParaRPr sz="2700"/>
          </a:p>
          <a:p>
            <a:pPr indent="0" lvl="0" marL="0" rtl="0" algn="l">
              <a:spcBef>
                <a:spcPts val="2000"/>
              </a:spcBef>
              <a:spcAft>
                <a:spcPts val="0"/>
              </a:spcAft>
              <a:buNone/>
            </a:pPr>
            <a:r>
              <a:rPr i="1" lang="en" sz="2700" u="sng"/>
              <a:t>Brainstorm</a:t>
            </a:r>
            <a:r>
              <a:rPr lang="en" sz="2700"/>
              <a:t>:  Make a list of everything you know about carbon dioxide!</a:t>
            </a:r>
            <a:endParaRPr sz="2700"/>
          </a:p>
          <a:p>
            <a:pPr indent="0" lvl="0" marL="0" rtl="0" algn="l">
              <a:spcBef>
                <a:spcPts val="2000"/>
              </a:spcBef>
              <a:spcAft>
                <a:spcPts val="0"/>
              </a:spcAft>
              <a:buNone/>
            </a:pPr>
            <a:r>
              <a:t/>
            </a:r>
            <a:endParaRPr sz="2700"/>
          </a:p>
        </p:txBody>
      </p:sp>
      <p:pic>
        <p:nvPicPr>
          <p:cNvPr id="159" name="Google Shape;159;p26"/>
          <p:cNvPicPr preferRelativeResize="0"/>
          <p:nvPr/>
        </p:nvPicPr>
        <p:blipFill>
          <a:blip r:embed="rId3">
            <a:alphaModFix/>
          </a:blip>
          <a:stretch>
            <a:fillRect/>
          </a:stretch>
        </p:blipFill>
        <p:spPr>
          <a:xfrm>
            <a:off x="4771175" y="1618763"/>
            <a:ext cx="4267225" cy="352472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7"/>
          <p:cNvSpPr txBox="1"/>
          <p:nvPr>
            <p:ph type="title"/>
          </p:nvPr>
        </p:nvSpPr>
        <p:spPr>
          <a:xfrm>
            <a:off x="104075" y="159800"/>
            <a:ext cx="8932800" cy="59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165" name="Google Shape;165;p27"/>
          <p:cNvSpPr txBox="1"/>
          <p:nvPr>
            <p:ph idx="1" type="body"/>
          </p:nvPr>
        </p:nvSpPr>
        <p:spPr>
          <a:xfrm>
            <a:off x="104075" y="881300"/>
            <a:ext cx="8932800" cy="4213800"/>
          </a:xfrm>
          <a:prstGeom prst="rect">
            <a:avLst/>
          </a:prstGeom>
        </p:spPr>
        <p:txBody>
          <a:bodyPr anchorCtr="0" anchor="t" bIns="91425" lIns="91425" spcFirstLastPara="1" rIns="91425" wrap="square" tIns="91425">
            <a:noAutofit/>
          </a:bodyPr>
          <a:lstStyle/>
          <a:p>
            <a:pPr indent="0" lvl="0" marL="0" rtl="0" algn="l">
              <a:spcBef>
                <a:spcPts val="2000"/>
              </a:spcBef>
              <a:spcAft>
                <a:spcPts val="0"/>
              </a:spcAft>
              <a:buNone/>
            </a:pPr>
            <a:r>
              <a:t/>
            </a:r>
            <a:endParaRPr/>
          </a:p>
        </p:txBody>
      </p:sp>
      <p:pic>
        <p:nvPicPr>
          <p:cNvPr id="166" name="Google Shape;166;p27"/>
          <p:cNvPicPr preferRelativeResize="0"/>
          <p:nvPr/>
        </p:nvPicPr>
        <p:blipFill>
          <a:blip r:embed="rId3">
            <a:alphaModFix/>
          </a:blip>
          <a:stretch>
            <a:fillRect/>
          </a:stretch>
        </p:blipFill>
        <p:spPr>
          <a:xfrm>
            <a:off x="975002" y="0"/>
            <a:ext cx="7193997"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70" name="Shape 170"/>
        <p:cNvGrpSpPr/>
        <p:nvPr/>
      </p:nvGrpSpPr>
      <p:grpSpPr>
        <a:xfrm>
          <a:off x="0" y="0"/>
          <a:ext cx="0" cy="0"/>
          <a:chOff x="0" y="0"/>
          <a:chExt cx="0" cy="0"/>
        </a:xfrm>
      </p:grpSpPr>
      <p:grpSp>
        <p:nvGrpSpPr>
          <p:cNvPr id="171" name="Google Shape;171;p28"/>
          <p:cNvGrpSpPr/>
          <p:nvPr/>
        </p:nvGrpSpPr>
        <p:grpSpPr>
          <a:xfrm>
            <a:off x="596963" y="0"/>
            <a:ext cx="7947025" cy="5517500"/>
            <a:chOff x="596963" y="0"/>
            <a:chExt cx="7947025" cy="5517500"/>
          </a:xfrm>
        </p:grpSpPr>
        <p:pic>
          <p:nvPicPr>
            <p:cNvPr id="172" name="Google Shape;172;p28"/>
            <p:cNvPicPr preferRelativeResize="0"/>
            <p:nvPr/>
          </p:nvPicPr>
          <p:blipFill>
            <a:blip r:embed="rId3">
              <a:alphaModFix/>
            </a:blip>
            <a:stretch>
              <a:fillRect/>
            </a:stretch>
          </p:blipFill>
          <p:spPr>
            <a:xfrm>
              <a:off x="596963" y="0"/>
              <a:ext cx="7947025" cy="5517500"/>
            </a:xfrm>
            <a:prstGeom prst="rect">
              <a:avLst/>
            </a:prstGeom>
            <a:noFill/>
            <a:ln>
              <a:noFill/>
            </a:ln>
          </p:spPr>
        </p:pic>
        <p:sp>
          <p:nvSpPr>
            <p:cNvPr id="173" name="Google Shape;173;p28"/>
            <p:cNvSpPr txBox="1"/>
            <p:nvPr/>
          </p:nvSpPr>
          <p:spPr>
            <a:xfrm>
              <a:off x="3448725" y="1500195"/>
              <a:ext cx="530700" cy="153000"/>
            </a:xfrm>
            <a:prstGeom prst="rect">
              <a:avLst/>
            </a:prstGeom>
            <a:solidFill>
              <a:schemeClr val="dk2"/>
            </a:solidFill>
            <a:ln>
              <a:noFill/>
            </a:ln>
          </p:spPr>
          <p:txBody>
            <a:bodyPr anchorCtr="0" anchor="t" bIns="0" lIns="0" spcFirstLastPara="1" rIns="0" wrap="square" tIns="0">
              <a:noAutofit/>
            </a:bodyPr>
            <a:lstStyle/>
            <a:p>
              <a:pPr indent="0" lvl="0" marL="0" rtl="0" algn="l">
                <a:spcBef>
                  <a:spcPts val="0"/>
                </a:spcBef>
                <a:spcAft>
                  <a:spcPts val="0"/>
                </a:spcAft>
                <a:buNone/>
              </a:pPr>
              <a:r>
                <a:rPr lang="en">
                  <a:solidFill>
                    <a:schemeClr val="lt2"/>
                  </a:solidFill>
                  <a:latin typeface="Source Sans Pro"/>
                  <a:ea typeface="Source Sans Pro"/>
                  <a:cs typeface="Source Sans Pro"/>
                  <a:sym typeface="Source Sans Pro"/>
                </a:rPr>
                <a:t>0.04%</a:t>
              </a:r>
              <a:endParaRPr>
                <a:solidFill>
                  <a:schemeClr val="lt2"/>
                </a:solidFill>
                <a:latin typeface="Source Sans Pro"/>
                <a:ea typeface="Source Sans Pro"/>
                <a:cs typeface="Source Sans Pro"/>
                <a:sym typeface="Source Sans Pro"/>
              </a:endParaRPr>
            </a:p>
          </p:txBody>
        </p:sp>
      </p:grpSp>
      <p:sp>
        <p:nvSpPr>
          <p:cNvPr id="174" name="Google Shape;174;p28"/>
          <p:cNvSpPr txBox="1"/>
          <p:nvPr/>
        </p:nvSpPr>
        <p:spPr>
          <a:xfrm>
            <a:off x="58000" y="3109725"/>
            <a:ext cx="3577200" cy="194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accent4"/>
                </a:solidFill>
                <a:latin typeface="Source Sans Pro"/>
                <a:ea typeface="Source Sans Pro"/>
                <a:cs typeface="Source Sans Pro"/>
                <a:sym typeface="Source Sans Pro"/>
              </a:rPr>
              <a:t>What differences do you notice when comparing Mars, Earth, and Venus?</a:t>
            </a:r>
            <a:endParaRPr b="1" sz="2400">
              <a:solidFill>
                <a:schemeClr val="accent4"/>
              </a:solidFill>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xmlns:r="http://schemas.openxmlformats.org/officeDocument/2006/relationships" name="Breeze Jenn MACAN">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