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Libre Franklin"/>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LibreFranklin-bold.fntdata"/><Relationship Id="rId23" Type="http://schemas.openxmlformats.org/officeDocument/2006/relationships/font" Target="fonts/LibreFranklin-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breFranklin-boldItalic.fntdata"/><Relationship Id="rId25" Type="http://schemas.openxmlformats.org/officeDocument/2006/relationships/font" Target="fonts/LibreFranklin-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06686fc34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06686fc3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d7b5b28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1d7b5b287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cf6efab2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cf6efab2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06686fc34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106686fc34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06686fc34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106686fc3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06686fc34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06686fc3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106686fc34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106686fc3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 this time, you can flip over or put up the new station signs.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06686fc34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106686fc3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106686fc34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106686fc3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fc1c52ee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7fc1c52e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6e575585d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e575585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e575585d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e575585d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6e575585d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6e575585dd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cf6efab2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cf6efab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cf6efab2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7cf6efab2b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38767" y="213067"/>
            <a:ext cx="11910300" cy="7941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4800"/>
              <a:buFont typeface="Source Sans Pro"/>
              <a:buNone/>
              <a:defRPr b="0" i="0" sz="48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4800"/>
            </a:lvl2pPr>
            <a:lvl3pPr indent="0" lvl="2" rtl="0">
              <a:spcBef>
                <a:spcPts val="0"/>
              </a:spcBef>
              <a:spcAft>
                <a:spcPts val="0"/>
              </a:spcAft>
              <a:buSzPts val="4800"/>
              <a:buNone/>
              <a:defRPr sz="4800"/>
            </a:lvl3pPr>
            <a:lvl4pPr indent="0" lvl="3" rtl="0">
              <a:spcBef>
                <a:spcPts val="0"/>
              </a:spcBef>
              <a:spcAft>
                <a:spcPts val="0"/>
              </a:spcAft>
              <a:buSzPts val="4800"/>
              <a:buNone/>
              <a:defRPr sz="4800"/>
            </a:lvl4pPr>
            <a:lvl5pPr indent="0" lvl="4" rtl="0">
              <a:spcBef>
                <a:spcPts val="0"/>
              </a:spcBef>
              <a:spcAft>
                <a:spcPts val="0"/>
              </a:spcAft>
              <a:buSzPts val="4800"/>
              <a:buNone/>
              <a:defRPr sz="4800"/>
            </a:lvl5pPr>
            <a:lvl6pPr indent="0" lvl="5" rtl="0">
              <a:spcBef>
                <a:spcPts val="0"/>
              </a:spcBef>
              <a:spcAft>
                <a:spcPts val="0"/>
              </a:spcAft>
              <a:buSzPts val="4800"/>
              <a:buNone/>
              <a:defRPr sz="4800"/>
            </a:lvl6pPr>
            <a:lvl7pPr indent="0" lvl="6" rtl="0">
              <a:spcBef>
                <a:spcPts val="0"/>
              </a:spcBef>
              <a:spcAft>
                <a:spcPts val="0"/>
              </a:spcAft>
              <a:buSzPts val="4800"/>
              <a:buNone/>
              <a:defRPr sz="4800"/>
            </a:lvl7pPr>
            <a:lvl8pPr indent="0" lvl="7" rtl="0">
              <a:spcBef>
                <a:spcPts val="0"/>
              </a:spcBef>
              <a:spcAft>
                <a:spcPts val="0"/>
              </a:spcAft>
              <a:buSzPts val="4800"/>
              <a:buNone/>
              <a:defRPr sz="4800"/>
            </a:lvl8pPr>
            <a:lvl9pPr indent="0" lvl="8" rtl="0">
              <a:spcBef>
                <a:spcPts val="0"/>
              </a:spcBef>
              <a:spcAft>
                <a:spcPts val="0"/>
              </a:spcAft>
              <a:buSzPts val="4800"/>
              <a:buNone/>
              <a:defRPr sz="4800"/>
            </a:lvl9pPr>
          </a:lstStyle>
          <a:p/>
        </p:txBody>
      </p:sp>
      <p:sp>
        <p:nvSpPr>
          <p:cNvPr id="13" name="Google Shape;13;p2"/>
          <p:cNvSpPr txBox="1"/>
          <p:nvPr>
            <p:ph idx="1" type="body"/>
          </p:nvPr>
        </p:nvSpPr>
        <p:spPr>
          <a:xfrm>
            <a:off x="138767" y="1175067"/>
            <a:ext cx="11910300" cy="5618400"/>
          </a:xfrm>
          <a:prstGeom prst="rect">
            <a:avLst/>
          </a:prstGeom>
          <a:noFill/>
          <a:ln>
            <a:noFill/>
          </a:ln>
        </p:spPr>
        <p:txBody>
          <a:bodyPr anchorCtr="0" anchor="t" bIns="121900" lIns="121900" spcFirstLastPara="1" rIns="121900" wrap="square" tIns="121900">
            <a:noAutofit/>
          </a:bodyPr>
          <a:lstStyle>
            <a:lvl1pPr indent="-482600" lvl="0" marL="457200" marR="0" rtl="0" algn="l">
              <a:spcBef>
                <a:spcPts val="27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1pPr>
            <a:lvl2pPr indent="-482600" lvl="1" marL="914400" marR="0" rtl="0" algn="l">
              <a:spcBef>
                <a:spcPts val="8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2pPr>
            <a:lvl3pPr indent="-482600" lvl="2" marL="1371600" marR="0" rtl="0" algn="l">
              <a:spcBef>
                <a:spcPts val="8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3pPr>
            <a:lvl4pPr indent="-482600" lvl="3" marL="1828800" marR="0" rtl="0" algn="l">
              <a:spcBef>
                <a:spcPts val="8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4pPr>
            <a:lvl5pPr indent="-482600" lvl="4" marL="2286000" marR="0" rtl="0" algn="l">
              <a:spcBef>
                <a:spcPts val="8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5pPr>
            <a:lvl6pPr indent="-482600" lvl="5" marL="2743200" marR="0" rtl="0" algn="l">
              <a:spcBef>
                <a:spcPts val="5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6pPr>
            <a:lvl7pPr indent="-482600" lvl="6" marL="3200400" marR="0" rtl="0" algn="l">
              <a:spcBef>
                <a:spcPts val="5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7pPr>
            <a:lvl8pPr indent="-482600" lvl="7" marL="3657600" marR="0" rtl="0" algn="l">
              <a:spcBef>
                <a:spcPts val="5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8pPr>
            <a:lvl9pPr indent="-482600" lvl="8" marL="4114800" marR="0" rtl="0" algn="l">
              <a:spcBef>
                <a:spcPts val="5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1"/>
          <p:cNvSpPr txBox="1"/>
          <p:nvPr>
            <p:ph type="title"/>
          </p:nvPr>
        </p:nvSpPr>
        <p:spPr>
          <a:xfrm>
            <a:off x="711199" y="611872"/>
            <a:ext cx="5120700" cy="1161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4800"/>
              <a:buFont typeface="Source Sans Pro"/>
              <a:buNone/>
              <a:defRPr b="0" i="0" sz="48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61" name="Google Shape;61;p11"/>
          <p:cNvSpPr txBox="1"/>
          <p:nvPr>
            <p:ph idx="1" type="body"/>
          </p:nvPr>
        </p:nvSpPr>
        <p:spPr>
          <a:xfrm>
            <a:off x="6323765" y="368300"/>
            <a:ext cx="5120700" cy="5575200"/>
          </a:xfrm>
          <a:prstGeom prst="rect">
            <a:avLst/>
          </a:prstGeom>
          <a:noFill/>
          <a:ln>
            <a:noFill/>
          </a:ln>
        </p:spPr>
        <p:txBody>
          <a:bodyPr anchorCtr="0" anchor="t" bIns="121900" lIns="121900" spcFirstLastPara="1" rIns="121900" wrap="square" tIns="121900">
            <a:noAutofit/>
          </a:bodyPr>
          <a:lstStyle>
            <a:lvl1pPr indent="-431800" lvl="0" marL="457200" marR="0" rtl="0" algn="l">
              <a:spcBef>
                <a:spcPts val="2700"/>
              </a:spcBef>
              <a:spcAft>
                <a:spcPts val="0"/>
              </a:spcAft>
              <a:buClr>
                <a:srgbClr val="6DB7D7"/>
              </a:buClr>
              <a:buSzPts val="3200"/>
              <a:buFont typeface="Noto Sans Symbols"/>
              <a:buChar char="●"/>
              <a:defRPr b="0" i="0" sz="2900" u="none" cap="none" strike="noStrike">
                <a:solidFill>
                  <a:srgbClr val="595959"/>
                </a:solidFill>
                <a:latin typeface="Source Sans Pro"/>
                <a:ea typeface="Source Sans Pro"/>
                <a:cs typeface="Source Sans Pro"/>
                <a:sym typeface="Source Sans Pro"/>
              </a:defRPr>
            </a:lvl1pPr>
            <a:lvl2pPr indent="-412750" lvl="1" marL="914400" marR="0" rtl="0" algn="l">
              <a:spcBef>
                <a:spcPts val="800"/>
              </a:spcBef>
              <a:spcAft>
                <a:spcPts val="0"/>
              </a:spcAft>
              <a:buClr>
                <a:srgbClr val="205C7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2pPr>
            <a:lvl3pPr indent="-400050" lvl="2" marL="13716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3pPr>
            <a:lvl4pPr indent="-400050" lvl="3" marL="18288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4pPr>
            <a:lvl5pPr indent="-400050" lvl="4" marL="22860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5pPr>
            <a:lvl6pPr indent="-412750" lvl="5" marL="2743200" marR="0" rtl="0" algn="l">
              <a:spcBef>
                <a:spcPts val="500"/>
              </a:spcBef>
              <a:spcAft>
                <a:spcPts val="0"/>
              </a:spcAft>
              <a:buClr>
                <a:schemeClr val="accent2"/>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6pPr>
            <a:lvl7pPr indent="-412750" lvl="6" marL="3200400" marR="0" rtl="0" algn="l">
              <a:spcBef>
                <a:spcPts val="500"/>
              </a:spcBef>
              <a:spcAft>
                <a:spcPts val="0"/>
              </a:spcAft>
              <a:buClr>
                <a:srgbClr val="6DB7D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7pPr>
            <a:lvl8pPr indent="-412750" lvl="7" marL="3657600" marR="0" rtl="0" algn="l">
              <a:spcBef>
                <a:spcPts val="500"/>
              </a:spcBef>
              <a:spcAft>
                <a:spcPts val="0"/>
              </a:spcAft>
              <a:buClr>
                <a:schemeClr val="accent2"/>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8pPr>
            <a:lvl9pPr indent="-412750" lvl="8" marL="4114800" marR="0" rtl="0" algn="l">
              <a:spcBef>
                <a:spcPts val="500"/>
              </a:spcBef>
              <a:spcAft>
                <a:spcPts val="0"/>
              </a:spcAft>
              <a:buClr>
                <a:srgbClr val="6DB7D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9pPr>
          </a:lstStyle>
          <a:p/>
        </p:txBody>
      </p:sp>
      <p:sp>
        <p:nvSpPr>
          <p:cNvPr id="62" name="Google Shape;62;p11"/>
          <p:cNvSpPr txBox="1"/>
          <p:nvPr>
            <p:ph idx="2" type="body"/>
          </p:nvPr>
        </p:nvSpPr>
        <p:spPr>
          <a:xfrm>
            <a:off x="711199" y="1787856"/>
            <a:ext cx="5120700" cy="3720300"/>
          </a:xfrm>
          <a:prstGeom prst="rect">
            <a:avLst/>
          </a:prstGeom>
          <a:noFill/>
          <a:ln>
            <a:noFill/>
          </a:ln>
        </p:spPr>
        <p:txBody>
          <a:bodyPr anchorCtr="0" anchor="t" bIns="121900" lIns="121900" spcFirstLastPara="1" rIns="121900" wrap="square" tIns="121900">
            <a:noAutofit/>
          </a:bodyPr>
          <a:lstStyle>
            <a:lvl1pPr indent="-228600" lvl="0" marL="457200" marR="0" rtl="0" algn="ctr">
              <a:spcBef>
                <a:spcPts val="800"/>
              </a:spcBef>
              <a:spcAft>
                <a:spcPts val="0"/>
              </a:spcAft>
              <a:buClr>
                <a:srgbClr val="6DB7D7"/>
              </a:buClr>
              <a:buSzPts val="2700"/>
              <a:buFont typeface="Noto Sans Symbols"/>
              <a:buNone/>
              <a:defRPr b="0" i="0" sz="24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800"/>
              </a:spcBef>
              <a:spcAft>
                <a:spcPts val="0"/>
              </a:spcAft>
              <a:buClr>
                <a:srgbClr val="205C77"/>
              </a:buClr>
              <a:buSzPts val="1900"/>
              <a:buFont typeface="Noto Sans Symbols"/>
              <a:buNone/>
              <a:defRPr b="0" i="0" sz="16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800"/>
              </a:spcBef>
              <a:spcAft>
                <a:spcPts val="0"/>
              </a:spcAft>
              <a:buClr>
                <a:srgbClr val="6DB7D7"/>
              </a:buClr>
              <a:buSzPts val="1500"/>
              <a:buFont typeface="Noto Sans Symbols"/>
              <a:buNone/>
              <a:defRPr b="0" i="0" sz="13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800"/>
              </a:spcBef>
              <a:spcAft>
                <a:spcPts val="0"/>
              </a:spcAft>
              <a:buClr>
                <a:srgbClr val="205C7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800"/>
              </a:spcBef>
              <a:spcAft>
                <a:spcPts val="0"/>
              </a:spcAft>
              <a:buClr>
                <a:srgbClr val="6DB7D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300"/>
              </a:spcBef>
              <a:spcAft>
                <a:spcPts val="0"/>
              </a:spcAft>
              <a:buClr>
                <a:schemeClr val="accent2"/>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6DB7D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300"/>
              </a:spcBef>
              <a:spcAft>
                <a:spcPts val="0"/>
              </a:spcAft>
              <a:buClr>
                <a:schemeClr val="accent2"/>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6DB7D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9pPr>
          </a:lstStyle>
          <a:p/>
        </p:txBody>
      </p:sp>
      <p:sp>
        <p:nvSpPr>
          <p:cNvPr id="63" name="Google Shape;63;p11"/>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64" name="Google Shape;64;p11"/>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65" name="Google Shape;65;p11"/>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6" name="Shape 66"/>
        <p:cNvGrpSpPr/>
        <p:nvPr/>
      </p:nvGrpSpPr>
      <p:grpSpPr>
        <a:xfrm>
          <a:off x="0" y="0"/>
          <a:ext cx="0" cy="0"/>
          <a:chOff x="0" y="0"/>
          <a:chExt cx="0" cy="0"/>
        </a:xfrm>
      </p:grpSpPr>
      <p:sp>
        <p:nvSpPr>
          <p:cNvPr id="67" name="Google Shape;67;p12"/>
          <p:cNvSpPr txBox="1"/>
          <p:nvPr>
            <p:ph type="title"/>
          </p:nvPr>
        </p:nvSpPr>
        <p:spPr>
          <a:xfrm>
            <a:off x="711197" y="611872"/>
            <a:ext cx="5439300" cy="1161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4800"/>
              <a:buFont typeface="Source Sans Pro"/>
              <a:buNone/>
              <a:defRPr b="0" i="0" sz="48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68" name="Google Shape;68;p12"/>
          <p:cNvSpPr txBox="1"/>
          <p:nvPr>
            <p:ph idx="1" type="body"/>
          </p:nvPr>
        </p:nvSpPr>
        <p:spPr>
          <a:xfrm>
            <a:off x="711197" y="1787856"/>
            <a:ext cx="5439300" cy="3720300"/>
          </a:xfrm>
          <a:prstGeom prst="rect">
            <a:avLst/>
          </a:prstGeom>
          <a:noFill/>
          <a:ln>
            <a:noFill/>
          </a:ln>
        </p:spPr>
        <p:txBody>
          <a:bodyPr anchorCtr="0" anchor="t" bIns="121900" lIns="121900" spcFirstLastPara="1" rIns="121900" wrap="square" tIns="121900">
            <a:noAutofit/>
          </a:bodyPr>
          <a:lstStyle>
            <a:lvl1pPr indent="-228600" lvl="0" marL="457200" marR="0" rtl="0" algn="ctr">
              <a:spcBef>
                <a:spcPts val="800"/>
              </a:spcBef>
              <a:spcAft>
                <a:spcPts val="0"/>
              </a:spcAft>
              <a:buClr>
                <a:srgbClr val="6DB7D7"/>
              </a:buClr>
              <a:buSzPts val="2700"/>
              <a:buFont typeface="Noto Sans Symbols"/>
              <a:buNone/>
              <a:defRPr b="0" i="0" sz="24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800"/>
              </a:spcBef>
              <a:spcAft>
                <a:spcPts val="0"/>
              </a:spcAft>
              <a:buClr>
                <a:srgbClr val="205C77"/>
              </a:buClr>
              <a:buSzPts val="1900"/>
              <a:buFont typeface="Noto Sans Symbols"/>
              <a:buNone/>
              <a:defRPr b="0" i="0" sz="16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800"/>
              </a:spcBef>
              <a:spcAft>
                <a:spcPts val="0"/>
              </a:spcAft>
              <a:buClr>
                <a:srgbClr val="6DB7D7"/>
              </a:buClr>
              <a:buSzPts val="1500"/>
              <a:buFont typeface="Noto Sans Symbols"/>
              <a:buNone/>
              <a:defRPr b="0" i="0" sz="13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800"/>
              </a:spcBef>
              <a:spcAft>
                <a:spcPts val="0"/>
              </a:spcAft>
              <a:buClr>
                <a:srgbClr val="205C7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800"/>
              </a:spcBef>
              <a:spcAft>
                <a:spcPts val="0"/>
              </a:spcAft>
              <a:buClr>
                <a:srgbClr val="6DB7D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300"/>
              </a:spcBef>
              <a:spcAft>
                <a:spcPts val="0"/>
              </a:spcAft>
              <a:buClr>
                <a:schemeClr val="accent2"/>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300"/>
              </a:spcBef>
              <a:spcAft>
                <a:spcPts val="0"/>
              </a:spcAft>
              <a:buClr>
                <a:srgbClr val="6DB7D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300"/>
              </a:spcBef>
              <a:spcAft>
                <a:spcPts val="0"/>
              </a:spcAft>
              <a:buClr>
                <a:schemeClr val="accent2"/>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300"/>
              </a:spcBef>
              <a:spcAft>
                <a:spcPts val="0"/>
              </a:spcAft>
              <a:buClr>
                <a:srgbClr val="6DB7D7"/>
              </a:buClr>
              <a:buSzPts val="1300"/>
              <a:buFont typeface="Noto Sans Symbols"/>
              <a:buNone/>
              <a:defRPr b="0" i="0" sz="1200" u="none" cap="none" strike="noStrike">
                <a:solidFill>
                  <a:srgbClr val="595959"/>
                </a:solidFill>
                <a:latin typeface="Source Sans Pro"/>
                <a:ea typeface="Source Sans Pro"/>
                <a:cs typeface="Source Sans Pro"/>
                <a:sym typeface="Source Sans Pro"/>
              </a:defRPr>
            </a:lvl9pPr>
          </a:lstStyle>
          <a:p/>
        </p:txBody>
      </p:sp>
      <p:sp>
        <p:nvSpPr>
          <p:cNvPr id="69" name="Google Shape;69;p12"/>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70" name="Google Shape;70;p12"/>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71" name="Google Shape;71;p12"/>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12"/>
          <p:cNvSpPr/>
          <p:nvPr>
            <p:ph idx="2" type="pic"/>
          </p:nvPr>
        </p:nvSpPr>
        <p:spPr>
          <a:xfrm>
            <a:off x="6787490" y="359392"/>
            <a:ext cx="4876800" cy="53181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121900" lIns="121900" spcFirstLastPara="1" rIns="121900" wrap="square" tIns="121900">
            <a:noAutofit/>
          </a:bodyPr>
          <a:lstStyle>
            <a:lvl1pPr indent="0" lvl="0" marL="0" marR="0" rtl="0" algn="l">
              <a:spcBef>
                <a:spcPts val="2700"/>
              </a:spcBef>
              <a:spcAft>
                <a:spcPts val="0"/>
              </a:spcAft>
              <a:buClr>
                <a:srgbClr val="6DB7D7"/>
              </a:buClr>
              <a:buSzPts val="4700"/>
              <a:buFont typeface="Noto Sans Symbols"/>
              <a:buNone/>
              <a:defRPr b="0" i="0" sz="4300" u="none" cap="none" strike="noStrike">
                <a:solidFill>
                  <a:srgbClr val="595959"/>
                </a:solidFill>
                <a:latin typeface="Source Sans Pro"/>
                <a:ea typeface="Source Sans Pro"/>
                <a:cs typeface="Source Sans Pro"/>
                <a:sym typeface="Source Sans Pro"/>
              </a:defRPr>
            </a:lvl1pPr>
            <a:lvl2pPr indent="0" lvl="1" marL="609600" marR="0" rtl="0" algn="l">
              <a:spcBef>
                <a:spcPts val="800"/>
              </a:spcBef>
              <a:spcAft>
                <a:spcPts val="0"/>
              </a:spcAft>
              <a:buClr>
                <a:srgbClr val="205C77"/>
              </a:buClr>
              <a:buSzPts val="4100"/>
              <a:buFont typeface="Noto Sans Symbols"/>
              <a:buNone/>
              <a:defRPr b="0" i="0" sz="3700" u="none" cap="none" strike="noStrike">
                <a:solidFill>
                  <a:srgbClr val="595959"/>
                </a:solidFill>
                <a:latin typeface="Source Sans Pro"/>
                <a:ea typeface="Source Sans Pro"/>
                <a:cs typeface="Source Sans Pro"/>
                <a:sym typeface="Source Sans Pro"/>
              </a:defRPr>
            </a:lvl2pPr>
            <a:lvl3pPr indent="0" lvl="2" marL="1219200" marR="0" rtl="0" algn="l">
              <a:spcBef>
                <a:spcPts val="800"/>
              </a:spcBef>
              <a:spcAft>
                <a:spcPts val="0"/>
              </a:spcAft>
              <a:buClr>
                <a:srgbClr val="6DB7D7"/>
              </a:buClr>
              <a:buSzPts val="3500"/>
              <a:buFont typeface="Noto Sans Symbols"/>
              <a:buNone/>
              <a:defRPr b="0" i="0" sz="3200" u="none" cap="none" strike="noStrike">
                <a:solidFill>
                  <a:srgbClr val="595959"/>
                </a:solidFill>
                <a:latin typeface="Source Sans Pro"/>
                <a:ea typeface="Source Sans Pro"/>
                <a:cs typeface="Source Sans Pro"/>
                <a:sym typeface="Source Sans Pro"/>
              </a:defRPr>
            </a:lvl3pPr>
            <a:lvl4pPr indent="0" lvl="3" marL="1828800" marR="0" rtl="0" algn="l">
              <a:spcBef>
                <a:spcPts val="800"/>
              </a:spcBef>
              <a:spcAft>
                <a:spcPts val="0"/>
              </a:spcAft>
              <a:buClr>
                <a:srgbClr val="205C7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4pPr>
            <a:lvl5pPr indent="0" lvl="4" marL="2438400" marR="0" rtl="0" algn="l">
              <a:spcBef>
                <a:spcPts val="800"/>
              </a:spcBef>
              <a:spcAft>
                <a:spcPts val="0"/>
              </a:spcAft>
              <a:buClr>
                <a:srgbClr val="6DB7D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5pPr>
            <a:lvl6pPr indent="0" lvl="5" marL="3048000" marR="0" rtl="0" algn="l">
              <a:spcBef>
                <a:spcPts val="500"/>
              </a:spcBef>
              <a:spcAft>
                <a:spcPts val="0"/>
              </a:spcAft>
              <a:buClr>
                <a:schemeClr val="accent2"/>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6pPr>
            <a:lvl7pPr indent="0" lvl="6" marL="3657600" marR="0" rtl="0" algn="l">
              <a:spcBef>
                <a:spcPts val="500"/>
              </a:spcBef>
              <a:spcAft>
                <a:spcPts val="0"/>
              </a:spcAft>
              <a:buClr>
                <a:srgbClr val="6DB7D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7pPr>
            <a:lvl8pPr indent="0" lvl="7" marL="4267200" marR="0" rtl="0" algn="l">
              <a:spcBef>
                <a:spcPts val="500"/>
              </a:spcBef>
              <a:spcAft>
                <a:spcPts val="0"/>
              </a:spcAft>
              <a:buClr>
                <a:schemeClr val="accent2"/>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8pPr>
            <a:lvl9pPr indent="0" lvl="8" marL="4876800" marR="0" rtl="0" algn="l">
              <a:spcBef>
                <a:spcPts val="500"/>
              </a:spcBef>
              <a:spcAft>
                <a:spcPts val="0"/>
              </a:spcAft>
              <a:buClr>
                <a:srgbClr val="6DB7D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3"/>
          <p:cNvSpPr txBox="1"/>
          <p:nvPr>
            <p:ph type="title"/>
          </p:nvPr>
        </p:nvSpPr>
        <p:spPr>
          <a:xfrm>
            <a:off x="120067" y="107567"/>
            <a:ext cx="12005100" cy="792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75" name="Google Shape;75;p13"/>
          <p:cNvSpPr txBox="1"/>
          <p:nvPr>
            <p:ph idx="1" type="body"/>
          </p:nvPr>
        </p:nvSpPr>
        <p:spPr>
          <a:xfrm rot="5400000">
            <a:off x="3922251" y="-1589849"/>
            <a:ext cx="4343100" cy="10723200"/>
          </a:xfrm>
          <a:prstGeom prst="rect">
            <a:avLst/>
          </a:prstGeom>
          <a:noFill/>
          <a:ln>
            <a:noFill/>
          </a:ln>
        </p:spPr>
        <p:txBody>
          <a:bodyPr anchorCtr="0" anchor="t" bIns="121900" lIns="121900" spcFirstLastPara="1" rIns="121900" wrap="square" tIns="121900">
            <a:noAutofit/>
          </a:bodyPr>
          <a:lstStyle>
            <a:lvl1pPr indent="-450850" lvl="0" marL="457200" marR="0" rtl="0" algn="l">
              <a:spcBef>
                <a:spcPts val="2700"/>
              </a:spcBef>
              <a:spcAft>
                <a:spcPts val="0"/>
              </a:spcAft>
              <a:buClr>
                <a:srgbClr val="6DB7D7"/>
              </a:buClr>
              <a:buSzPts val="3500"/>
              <a:buFont typeface="Noto Sans Symbols"/>
              <a:buChar char="●"/>
              <a:defRPr b="0" i="0" sz="3200" u="none" cap="none" strike="noStrike">
                <a:solidFill>
                  <a:srgbClr val="595959"/>
                </a:solidFill>
                <a:latin typeface="Source Sans Pro"/>
                <a:ea typeface="Source Sans Pro"/>
                <a:cs typeface="Source Sans Pro"/>
                <a:sym typeface="Source Sans Pro"/>
              </a:defRPr>
            </a:lvl1pPr>
            <a:lvl2pPr indent="-431800" lvl="1" marL="914400" marR="0" rtl="0" algn="l">
              <a:spcBef>
                <a:spcPts val="800"/>
              </a:spcBef>
              <a:spcAft>
                <a:spcPts val="0"/>
              </a:spcAft>
              <a:buClr>
                <a:srgbClr val="205C77"/>
              </a:buClr>
              <a:buSzPts val="3200"/>
              <a:buFont typeface="Noto Sans Symbols"/>
              <a:buChar char="●"/>
              <a:defRPr b="0" i="0" sz="2900" u="none" cap="none" strike="noStrike">
                <a:solidFill>
                  <a:srgbClr val="595959"/>
                </a:solidFill>
                <a:latin typeface="Source Sans Pro"/>
                <a:ea typeface="Source Sans Pro"/>
                <a:cs typeface="Source Sans Pro"/>
                <a:sym typeface="Source Sans Pro"/>
              </a:defRPr>
            </a:lvl2pPr>
            <a:lvl3pPr indent="-412750" lvl="2" marL="1371600" marR="0" rtl="0" algn="l">
              <a:spcBef>
                <a:spcPts val="800"/>
              </a:spcBef>
              <a:spcAft>
                <a:spcPts val="0"/>
              </a:spcAft>
              <a:buClr>
                <a:srgbClr val="6DB7D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3pPr>
            <a:lvl4pPr indent="-400050" lvl="3" marL="18288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4pPr>
            <a:lvl5pPr indent="-400050" lvl="4" marL="22860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5pPr>
            <a:lvl6pPr indent="-400050" lvl="5" marL="27432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6pPr>
            <a:lvl7pPr indent="-400050" lvl="6" marL="32004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7pPr>
            <a:lvl8pPr indent="-400050" lvl="7" marL="36576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8pPr>
            <a:lvl9pPr indent="-400050" lvl="8" marL="41148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9pPr>
          </a:lstStyle>
          <a:p/>
        </p:txBody>
      </p:sp>
      <p:sp>
        <p:nvSpPr>
          <p:cNvPr id="76" name="Google Shape;76;p13"/>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77" name="Google Shape;77;p13"/>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78" name="Google Shape;78;p13"/>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4"/>
          <p:cNvSpPr txBox="1"/>
          <p:nvPr>
            <p:ph type="title"/>
          </p:nvPr>
        </p:nvSpPr>
        <p:spPr>
          <a:xfrm rot="5400000">
            <a:off x="8054840" y="2139951"/>
            <a:ext cx="5575200" cy="2031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81" name="Google Shape;81;p14"/>
          <p:cNvSpPr txBox="1"/>
          <p:nvPr>
            <p:ph idx="1" type="body"/>
          </p:nvPr>
        </p:nvSpPr>
        <p:spPr>
          <a:xfrm rot="5400000">
            <a:off x="2404600" y="-1303899"/>
            <a:ext cx="5575200" cy="8919600"/>
          </a:xfrm>
          <a:prstGeom prst="rect">
            <a:avLst/>
          </a:prstGeom>
          <a:noFill/>
          <a:ln>
            <a:noFill/>
          </a:ln>
        </p:spPr>
        <p:txBody>
          <a:bodyPr anchorCtr="0" anchor="t" bIns="121900" lIns="121900" spcFirstLastPara="1" rIns="121900" wrap="square" tIns="121900">
            <a:noAutofit/>
          </a:bodyPr>
          <a:lstStyle>
            <a:lvl1pPr indent="-450850" lvl="0" marL="457200" marR="0" rtl="0" algn="l">
              <a:spcBef>
                <a:spcPts val="2700"/>
              </a:spcBef>
              <a:spcAft>
                <a:spcPts val="0"/>
              </a:spcAft>
              <a:buClr>
                <a:srgbClr val="6DB7D7"/>
              </a:buClr>
              <a:buSzPts val="3500"/>
              <a:buFont typeface="Noto Sans Symbols"/>
              <a:buChar char="●"/>
              <a:defRPr b="0" i="0" sz="3200" u="none" cap="none" strike="noStrike">
                <a:solidFill>
                  <a:srgbClr val="595959"/>
                </a:solidFill>
                <a:latin typeface="Source Sans Pro"/>
                <a:ea typeface="Source Sans Pro"/>
                <a:cs typeface="Source Sans Pro"/>
                <a:sym typeface="Source Sans Pro"/>
              </a:defRPr>
            </a:lvl1pPr>
            <a:lvl2pPr indent="-431800" lvl="1" marL="914400" marR="0" rtl="0" algn="l">
              <a:spcBef>
                <a:spcPts val="800"/>
              </a:spcBef>
              <a:spcAft>
                <a:spcPts val="0"/>
              </a:spcAft>
              <a:buClr>
                <a:srgbClr val="205C77"/>
              </a:buClr>
              <a:buSzPts val="3200"/>
              <a:buFont typeface="Noto Sans Symbols"/>
              <a:buChar char="●"/>
              <a:defRPr b="0" i="0" sz="2900" u="none" cap="none" strike="noStrike">
                <a:solidFill>
                  <a:srgbClr val="595959"/>
                </a:solidFill>
                <a:latin typeface="Source Sans Pro"/>
                <a:ea typeface="Source Sans Pro"/>
                <a:cs typeface="Source Sans Pro"/>
                <a:sym typeface="Source Sans Pro"/>
              </a:defRPr>
            </a:lvl2pPr>
            <a:lvl3pPr indent="-412750" lvl="2" marL="1371600" marR="0" rtl="0" algn="l">
              <a:spcBef>
                <a:spcPts val="800"/>
              </a:spcBef>
              <a:spcAft>
                <a:spcPts val="0"/>
              </a:spcAft>
              <a:buClr>
                <a:srgbClr val="6DB7D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3pPr>
            <a:lvl4pPr indent="-400050" lvl="3" marL="18288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4pPr>
            <a:lvl5pPr indent="-400050" lvl="4" marL="22860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5pPr>
            <a:lvl6pPr indent="-400050" lvl="5" marL="27432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6pPr>
            <a:lvl7pPr indent="-400050" lvl="6" marL="32004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7pPr>
            <a:lvl8pPr indent="-400050" lvl="7" marL="36576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8pPr>
            <a:lvl9pPr indent="-400050" lvl="8" marL="41148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9pPr>
          </a:lstStyle>
          <a:p/>
        </p:txBody>
      </p:sp>
      <p:sp>
        <p:nvSpPr>
          <p:cNvPr id="82" name="Google Shape;82;p14"/>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83" name="Google Shape;83;p14"/>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84" name="Google Shape;84;p14"/>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85" name="Shape 85"/>
        <p:cNvGrpSpPr/>
        <p:nvPr/>
      </p:nvGrpSpPr>
      <p:grpSpPr>
        <a:xfrm>
          <a:off x="0" y="0"/>
          <a:ext cx="0" cy="0"/>
          <a:chOff x="0" y="0"/>
          <a:chExt cx="0" cy="0"/>
        </a:xfrm>
      </p:grpSpPr>
      <p:sp>
        <p:nvSpPr>
          <p:cNvPr id="86" name="Google Shape;86;p15"/>
          <p:cNvSpPr txBox="1"/>
          <p:nvPr>
            <p:ph type="title"/>
          </p:nvPr>
        </p:nvSpPr>
        <p:spPr>
          <a:xfrm>
            <a:off x="0" y="0"/>
            <a:ext cx="12192000" cy="1143300"/>
          </a:xfrm>
          <a:prstGeom prst="rect">
            <a:avLst/>
          </a:prstGeom>
          <a:noFill/>
          <a:ln>
            <a:noFill/>
          </a:ln>
        </p:spPr>
        <p:txBody>
          <a:bodyPr anchorCtr="0" anchor="t" bIns="61375" lIns="122775" spcFirstLastPara="1" rIns="122775" wrap="square" tIns="61375">
            <a:noAutofit/>
          </a:bodyPr>
          <a:lstStyle>
            <a:lvl1pPr lvl="0" rtl="0" algn="ctr">
              <a:lnSpc>
                <a:spcPct val="100000"/>
              </a:lnSpc>
              <a:spcBef>
                <a:spcPts val="0"/>
              </a:spcBef>
              <a:spcAft>
                <a:spcPts val="0"/>
              </a:spcAft>
              <a:buSzPts val="4500"/>
              <a:buNone/>
              <a:defRPr sz="4500"/>
            </a:lvl1pPr>
            <a:lvl2pPr lvl="1" rtl="0" algn="ctr">
              <a:lnSpc>
                <a:spcPct val="100000"/>
              </a:lnSpc>
              <a:spcBef>
                <a:spcPts val="0"/>
              </a:spcBef>
              <a:spcAft>
                <a:spcPts val="0"/>
              </a:spcAft>
              <a:buSzPts val="4500"/>
              <a:buNone/>
              <a:defRPr sz="4500"/>
            </a:lvl2pPr>
            <a:lvl3pPr lvl="2" rtl="0" algn="ctr">
              <a:lnSpc>
                <a:spcPct val="100000"/>
              </a:lnSpc>
              <a:spcBef>
                <a:spcPts val="0"/>
              </a:spcBef>
              <a:spcAft>
                <a:spcPts val="0"/>
              </a:spcAft>
              <a:buSzPts val="4500"/>
              <a:buNone/>
              <a:defRPr sz="4500"/>
            </a:lvl3pPr>
            <a:lvl4pPr lvl="3" rtl="0" algn="ctr">
              <a:lnSpc>
                <a:spcPct val="100000"/>
              </a:lnSpc>
              <a:spcBef>
                <a:spcPts val="0"/>
              </a:spcBef>
              <a:spcAft>
                <a:spcPts val="0"/>
              </a:spcAft>
              <a:buSzPts val="4500"/>
              <a:buNone/>
              <a:defRPr sz="4500"/>
            </a:lvl4pPr>
            <a:lvl5pPr lvl="4" rtl="0" algn="ctr">
              <a:lnSpc>
                <a:spcPct val="100000"/>
              </a:lnSpc>
              <a:spcBef>
                <a:spcPts val="0"/>
              </a:spcBef>
              <a:spcAft>
                <a:spcPts val="0"/>
              </a:spcAft>
              <a:buSzPts val="4500"/>
              <a:buNone/>
              <a:defRPr sz="4500"/>
            </a:lvl5pPr>
            <a:lvl6pPr lvl="5" rtl="0" algn="ctr">
              <a:lnSpc>
                <a:spcPct val="100000"/>
              </a:lnSpc>
              <a:spcBef>
                <a:spcPts val="0"/>
              </a:spcBef>
              <a:spcAft>
                <a:spcPts val="0"/>
              </a:spcAft>
              <a:buSzPts val="4500"/>
              <a:buNone/>
              <a:defRPr sz="4500"/>
            </a:lvl6pPr>
            <a:lvl7pPr lvl="6" rtl="0" algn="ctr">
              <a:lnSpc>
                <a:spcPct val="100000"/>
              </a:lnSpc>
              <a:spcBef>
                <a:spcPts val="0"/>
              </a:spcBef>
              <a:spcAft>
                <a:spcPts val="0"/>
              </a:spcAft>
              <a:buSzPts val="4500"/>
              <a:buNone/>
              <a:defRPr sz="4500"/>
            </a:lvl7pPr>
            <a:lvl8pPr lvl="7" rtl="0" algn="ctr">
              <a:lnSpc>
                <a:spcPct val="100000"/>
              </a:lnSpc>
              <a:spcBef>
                <a:spcPts val="0"/>
              </a:spcBef>
              <a:spcAft>
                <a:spcPts val="0"/>
              </a:spcAft>
              <a:buSzPts val="4500"/>
              <a:buNone/>
              <a:defRPr sz="4500"/>
            </a:lvl8pPr>
            <a:lvl9pPr lvl="8" rtl="0" algn="ctr">
              <a:lnSpc>
                <a:spcPct val="100000"/>
              </a:lnSpc>
              <a:spcBef>
                <a:spcPts val="0"/>
              </a:spcBef>
              <a:spcAft>
                <a:spcPts val="0"/>
              </a:spcAft>
              <a:buSzPts val="4500"/>
              <a:buNone/>
              <a:defRPr sz="4500"/>
            </a:lvl9pPr>
          </a:lstStyle>
          <a:p/>
        </p:txBody>
      </p:sp>
      <p:sp>
        <p:nvSpPr>
          <p:cNvPr id="87" name="Google Shape;87;p15"/>
          <p:cNvSpPr txBox="1"/>
          <p:nvPr>
            <p:ph idx="1" type="body"/>
          </p:nvPr>
        </p:nvSpPr>
        <p:spPr>
          <a:xfrm>
            <a:off x="0" y="1143200"/>
            <a:ext cx="12192000" cy="5714700"/>
          </a:xfrm>
          <a:prstGeom prst="rect">
            <a:avLst/>
          </a:prstGeom>
          <a:noFill/>
          <a:ln>
            <a:noFill/>
          </a:ln>
        </p:spPr>
        <p:txBody>
          <a:bodyPr anchorCtr="0" anchor="t" bIns="61375" lIns="122775" spcFirstLastPara="1" rIns="122775" wrap="square" tIns="61375">
            <a:noAutofit/>
          </a:bodyPr>
          <a:lstStyle>
            <a:lvl1pPr indent="-349250" lvl="0" marL="457200" rtl="0" algn="l">
              <a:lnSpc>
                <a:spcPct val="100000"/>
              </a:lnSpc>
              <a:spcBef>
                <a:spcPts val="500"/>
              </a:spcBef>
              <a:spcAft>
                <a:spcPts val="0"/>
              </a:spcAft>
              <a:buClr>
                <a:schemeClr val="dk1"/>
              </a:buClr>
              <a:buSzPts val="1900"/>
              <a:buChar char="●"/>
              <a:defRPr sz="3700"/>
            </a:lvl1pPr>
            <a:lvl2pPr indent="-336550" lvl="1" marL="914400" rtl="0" algn="l">
              <a:lnSpc>
                <a:spcPct val="100000"/>
              </a:lnSpc>
              <a:spcBef>
                <a:spcPts val="500"/>
              </a:spcBef>
              <a:spcAft>
                <a:spcPts val="0"/>
              </a:spcAft>
              <a:buClr>
                <a:schemeClr val="dk1"/>
              </a:buClr>
              <a:buSzPts val="1700"/>
              <a:buChar char="○"/>
              <a:defRPr sz="3600"/>
            </a:lvl2pPr>
            <a:lvl3pPr indent="-349250" lvl="2" marL="1371600" rtl="0" algn="l">
              <a:lnSpc>
                <a:spcPct val="100000"/>
              </a:lnSpc>
              <a:spcBef>
                <a:spcPts val="500"/>
              </a:spcBef>
              <a:spcAft>
                <a:spcPts val="0"/>
              </a:spcAft>
              <a:buClr>
                <a:schemeClr val="dk1"/>
              </a:buClr>
              <a:buSzPts val="1900"/>
              <a:buChar char="■"/>
              <a:defRPr sz="3700"/>
            </a:lvl3pPr>
            <a:lvl4pPr indent="-349250" lvl="3" marL="1828800" rtl="0" algn="l">
              <a:lnSpc>
                <a:spcPct val="100000"/>
              </a:lnSpc>
              <a:spcBef>
                <a:spcPts val="500"/>
              </a:spcBef>
              <a:spcAft>
                <a:spcPts val="0"/>
              </a:spcAft>
              <a:buClr>
                <a:schemeClr val="dk1"/>
              </a:buClr>
              <a:buSzPts val="1900"/>
              <a:buChar char="●"/>
              <a:defRPr sz="3700"/>
            </a:lvl4pPr>
            <a:lvl5pPr indent="-349250" lvl="4" marL="2286000" rtl="0" algn="l">
              <a:lnSpc>
                <a:spcPct val="100000"/>
              </a:lnSpc>
              <a:spcBef>
                <a:spcPts val="500"/>
              </a:spcBef>
              <a:spcAft>
                <a:spcPts val="0"/>
              </a:spcAft>
              <a:buClr>
                <a:schemeClr val="dk1"/>
              </a:buClr>
              <a:buSzPts val="1900"/>
              <a:buChar char="○"/>
              <a:defRPr sz="3700"/>
            </a:lvl5pPr>
            <a:lvl6pPr indent="-349250" lvl="5" marL="2743200" rtl="0" algn="l">
              <a:lnSpc>
                <a:spcPct val="100000"/>
              </a:lnSpc>
              <a:spcBef>
                <a:spcPts val="500"/>
              </a:spcBef>
              <a:spcAft>
                <a:spcPts val="0"/>
              </a:spcAft>
              <a:buClr>
                <a:schemeClr val="dk1"/>
              </a:buClr>
              <a:buSzPts val="1900"/>
              <a:buChar char="■"/>
              <a:defRPr sz="3700"/>
            </a:lvl6pPr>
            <a:lvl7pPr indent="-349250" lvl="6" marL="3200400" rtl="0" algn="l">
              <a:lnSpc>
                <a:spcPct val="100000"/>
              </a:lnSpc>
              <a:spcBef>
                <a:spcPts val="500"/>
              </a:spcBef>
              <a:spcAft>
                <a:spcPts val="0"/>
              </a:spcAft>
              <a:buClr>
                <a:schemeClr val="dk1"/>
              </a:buClr>
              <a:buSzPts val="1900"/>
              <a:buChar char="●"/>
              <a:defRPr sz="3700"/>
            </a:lvl7pPr>
            <a:lvl8pPr indent="-349250" lvl="7" marL="3657600" rtl="0" algn="l">
              <a:lnSpc>
                <a:spcPct val="100000"/>
              </a:lnSpc>
              <a:spcBef>
                <a:spcPts val="500"/>
              </a:spcBef>
              <a:spcAft>
                <a:spcPts val="0"/>
              </a:spcAft>
              <a:buClr>
                <a:schemeClr val="dk1"/>
              </a:buClr>
              <a:buSzPts val="1900"/>
              <a:buChar char="○"/>
              <a:defRPr sz="3700"/>
            </a:lvl8pPr>
            <a:lvl9pPr indent="-349250" lvl="8" marL="4114800" rtl="0" algn="l">
              <a:lnSpc>
                <a:spcPct val="100000"/>
              </a:lnSpc>
              <a:spcBef>
                <a:spcPts val="500"/>
              </a:spcBef>
              <a:spcAft>
                <a:spcPts val="0"/>
              </a:spcAft>
              <a:buClr>
                <a:schemeClr val="dk1"/>
              </a:buClr>
              <a:buSzPts val="1900"/>
              <a:buChar char="■"/>
              <a:defRPr sz="3700"/>
            </a:lvl9pPr>
          </a:lstStyle>
          <a:p/>
        </p:txBody>
      </p:sp>
      <p:sp>
        <p:nvSpPr>
          <p:cNvPr id="88" name="Google Shape;88;p15"/>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lvl1pPr lvl="0">
              <a:buNone/>
              <a:defRPr sz="1700">
                <a:solidFill>
                  <a:srgbClr val="434343"/>
                </a:solidFill>
              </a:defRPr>
            </a:lvl1pPr>
            <a:lvl2pPr lvl="1">
              <a:buNone/>
              <a:defRPr sz="1700">
                <a:solidFill>
                  <a:srgbClr val="434343"/>
                </a:solidFill>
              </a:defRPr>
            </a:lvl2pPr>
            <a:lvl3pPr lvl="2">
              <a:buNone/>
              <a:defRPr sz="1700">
                <a:solidFill>
                  <a:srgbClr val="434343"/>
                </a:solidFill>
              </a:defRPr>
            </a:lvl3pPr>
            <a:lvl4pPr lvl="3">
              <a:buNone/>
              <a:defRPr sz="1700">
                <a:solidFill>
                  <a:srgbClr val="434343"/>
                </a:solidFill>
              </a:defRPr>
            </a:lvl4pPr>
            <a:lvl5pPr lvl="4">
              <a:buNone/>
              <a:defRPr sz="1700">
                <a:solidFill>
                  <a:srgbClr val="434343"/>
                </a:solidFill>
              </a:defRPr>
            </a:lvl5pPr>
            <a:lvl6pPr lvl="5">
              <a:buNone/>
              <a:defRPr sz="1700">
                <a:solidFill>
                  <a:srgbClr val="434343"/>
                </a:solidFill>
              </a:defRPr>
            </a:lvl6pPr>
            <a:lvl7pPr lvl="6">
              <a:buNone/>
              <a:defRPr sz="1700">
                <a:solidFill>
                  <a:srgbClr val="434343"/>
                </a:solidFill>
              </a:defRPr>
            </a:lvl7pPr>
            <a:lvl8pPr lvl="7">
              <a:buNone/>
              <a:defRPr sz="1700">
                <a:solidFill>
                  <a:srgbClr val="434343"/>
                </a:solidFill>
              </a:defRPr>
            </a:lvl8pPr>
            <a:lvl9pPr lvl="8">
              <a:buNone/>
              <a:defRPr sz="1700">
                <a:solidFill>
                  <a:srgbClr val="434343"/>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89" name="Shape 89"/>
        <p:cNvGrpSpPr/>
        <p:nvPr/>
      </p:nvGrpSpPr>
      <p:grpSpPr>
        <a:xfrm>
          <a:off x="0" y="0"/>
          <a:ext cx="0" cy="0"/>
          <a:chOff x="0" y="0"/>
          <a:chExt cx="0" cy="0"/>
        </a:xfrm>
      </p:grpSpPr>
      <p:sp>
        <p:nvSpPr>
          <p:cNvPr id="90" name="Google Shape;90;p16"/>
          <p:cNvSpPr txBox="1"/>
          <p:nvPr>
            <p:ph idx="10" type="dt"/>
          </p:nvPr>
        </p:nvSpPr>
        <p:spPr>
          <a:xfrm>
            <a:off x="914400" y="6248400"/>
            <a:ext cx="2540100" cy="457200"/>
          </a:xfrm>
          <a:prstGeom prst="rect">
            <a:avLst/>
          </a:prstGeom>
          <a:noFill/>
          <a:ln>
            <a:noFill/>
          </a:ln>
        </p:spPr>
        <p:txBody>
          <a:bodyPr anchorCtr="0" anchor="ctr" bIns="61375" lIns="122775" spcFirstLastPara="1" rIns="122775" wrap="square" tIns="6137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91" name="Google Shape;91;p16"/>
          <p:cNvSpPr txBox="1"/>
          <p:nvPr>
            <p:ph idx="11" type="ftr"/>
          </p:nvPr>
        </p:nvSpPr>
        <p:spPr>
          <a:xfrm>
            <a:off x="4165600" y="6248400"/>
            <a:ext cx="3860700" cy="457200"/>
          </a:xfrm>
          <a:prstGeom prst="rect">
            <a:avLst/>
          </a:prstGeom>
          <a:noFill/>
          <a:ln>
            <a:noFill/>
          </a:ln>
        </p:spPr>
        <p:txBody>
          <a:bodyPr anchorCtr="0" anchor="ctr" bIns="61375" lIns="122775" spcFirstLastPara="1" rIns="122775" wrap="square" tIns="61375">
            <a:noAutofit/>
          </a:bodyPr>
          <a:lstStyle>
            <a:lvl1pPr lvl="0" rtl="0" algn="ct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92" name="Google Shape;92;p16"/>
          <p:cNvSpPr txBox="1"/>
          <p:nvPr>
            <p:ph idx="12" type="sldNum"/>
          </p:nvPr>
        </p:nvSpPr>
        <p:spPr>
          <a:xfrm>
            <a:off x="8737600" y="6248400"/>
            <a:ext cx="2540100" cy="457200"/>
          </a:xfrm>
          <a:prstGeom prst="rect">
            <a:avLst/>
          </a:prstGeom>
          <a:noFill/>
          <a:ln>
            <a:noFill/>
          </a:ln>
        </p:spPr>
        <p:txBody>
          <a:bodyPr anchorCtr="0" anchor="ctr" bIns="61375" lIns="122775" spcFirstLastPara="1" rIns="122775" wrap="square" tIns="61375">
            <a:noAutofit/>
          </a:bodyPr>
          <a:lstStyle>
            <a:lvl1pPr indent="0" lvl="0" marL="0" rtl="0" algn="r">
              <a:lnSpc>
                <a:spcPct val="100000"/>
              </a:lnSpc>
              <a:spcBef>
                <a:spcPts val="0"/>
              </a:spcBef>
              <a:spcAft>
                <a:spcPts val="0"/>
              </a:spcAft>
              <a:buNone/>
              <a:defRPr sz="1900"/>
            </a:lvl1pPr>
            <a:lvl2pPr indent="0" lvl="1" marL="0" rtl="0" algn="r">
              <a:lnSpc>
                <a:spcPct val="100000"/>
              </a:lnSpc>
              <a:spcBef>
                <a:spcPts val="0"/>
              </a:spcBef>
              <a:spcAft>
                <a:spcPts val="0"/>
              </a:spcAft>
              <a:buNone/>
              <a:defRPr sz="1900"/>
            </a:lvl2pPr>
            <a:lvl3pPr indent="0" lvl="2" marL="0" rtl="0" algn="r">
              <a:lnSpc>
                <a:spcPct val="100000"/>
              </a:lnSpc>
              <a:spcBef>
                <a:spcPts val="0"/>
              </a:spcBef>
              <a:spcAft>
                <a:spcPts val="0"/>
              </a:spcAft>
              <a:buNone/>
              <a:defRPr sz="1900"/>
            </a:lvl3pPr>
            <a:lvl4pPr indent="0" lvl="3" marL="0" rtl="0" algn="r">
              <a:lnSpc>
                <a:spcPct val="100000"/>
              </a:lnSpc>
              <a:spcBef>
                <a:spcPts val="0"/>
              </a:spcBef>
              <a:spcAft>
                <a:spcPts val="0"/>
              </a:spcAft>
              <a:buNone/>
              <a:defRPr sz="1900"/>
            </a:lvl4pPr>
            <a:lvl5pPr indent="0" lvl="4" marL="0" rtl="0" algn="r">
              <a:lnSpc>
                <a:spcPct val="100000"/>
              </a:lnSpc>
              <a:spcBef>
                <a:spcPts val="0"/>
              </a:spcBef>
              <a:spcAft>
                <a:spcPts val="0"/>
              </a:spcAft>
              <a:buNone/>
              <a:defRPr sz="1900"/>
            </a:lvl5pPr>
            <a:lvl6pPr indent="0" lvl="5" marL="0" rtl="0" algn="r">
              <a:lnSpc>
                <a:spcPct val="100000"/>
              </a:lnSpc>
              <a:spcBef>
                <a:spcPts val="0"/>
              </a:spcBef>
              <a:spcAft>
                <a:spcPts val="0"/>
              </a:spcAft>
              <a:buNone/>
              <a:defRPr sz="1900"/>
            </a:lvl6pPr>
            <a:lvl7pPr indent="0" lvl="6" marL="0" rtl="0" algn="r">
              <a:lnSpc>
                <a:spcPct val="100000"/>
              </a:lnSpc>
              <a:spcBef>
                <a:spcPts val="0"/>
              </a:spcBef>
              <a:spcAft>
                <a:spcPts val="0"/>
              </a:spcAft>
              <a:buNone/>
              <a:defRPr sz="1900"/>
            </a:lvl7pPr>
            <a:lvl8pPr indent="0" lvl="7" marL="0" rtl="0" algn="r">
              <a:lnSpc>
                <a:spcPct val="100000"/>
              </a:lnSpc>
              <a:spcBef>
                <a:spcPts val="0"/>
              </a:spcBef>
              <a:spcAft>
                <a:spcPts val="0"/>
              </a:spcAft>
              <a:buNone/>
              <a:defRPr sz="1900"/>
            </a:lvl8pPr>
            <a:lvl9pPr indent="0" lvl="8" marL="0" rtl="0" algn="r">
              <a:lnSpc>
                <a:spcPct val="100000"/>
              </a:lnSpc>
              <a:spcBef>
                <a:spcPts val="0"/>
              </a:spcBef>
              <a:spcAft>
                <a:spcPts val="0"/>
              </a:spcAft>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93" name="Shape 93"/>
        <p:cNvGrpSpPr/>
        <p:nvPr/>
      </p:nvGrpSpPr>
      <p:grpSpPr>
        <a:xfrm>
          <a:off x="0" y="0"/>
          <a:ext cx="0" cy="0"/>
          <a:chOff x="0" y="0"/>
          <a:chExt cx="0" cy="0"/>
        </a:xfrm>
      </p:grpSpPr>
      <p:sp>
        <p:nvSpPr>
          <p:cNvPr id="94" name="Google Shape;94;p17"/>
          <p:cNvSpPr txBox="1"/>
          <p:nvPr>
            <p:ph type="title"/>
          </p:nvPr>
        </p:nvSpPr>
        <p:spPr>
          <a:xfrm>
            <a:off x="914400" y="609600"/>
            <a:ext cx="10363200" cy="1143300"/>
          </a:xfrm>
          <a:prstGeom prst="rect">
            <a:avLst/>
          </a:prstGeom>
          <a:noFill/>
          <a:ln>
            <a:noFill/>
          </a:ln>
        </p:spPr>
        <p:txBody>
          <a:bodyPr anchorCtr="0" anchor="b" bIns="60925" lIns="121900" spcFirstLastPara="1" rIns="121900" wrap="square" tIns="60925">
            <a:noAutofit/>
          </a:bodyPr>
          <a:lstStyle>
            <a:lvl1pPr lvl="0" marR="0" rtl="0" algn="ctr">
              <a:spcBef>
                <a:spcPts val="0"/>
              </a:spcBef>
              <a:spcAft>
                <a:spcPts val="0"/>
              </a:spcAft>
              <a:buClr>
                <a:srgbClr val="7A9798"/>
              </a:buClr>
              <a:buSzPts val="4400"/>
              <a:buFont typeface="Georgia"/>
              <a:buNone/>
              <a:defRPr b="0" i="0" sz="4400" u="none" cap="none" strike="noStrike">
                <a:solidFill>
                  <a:srgbClr val="7A9798"/>
                </a:solidFill>
                <a:latin typeface="Georgia"/>
                <a:ea typeface="Georgia"/>
                <a:cs typeface="Georgia"/>
                <a:sym typeface="Georgia"/>
              </a:defRPr>
            </a:lvl1pPr>
            <a:lvl2pPr lvl="1" rtl="0">
              <a:spcBef>
                <a:spcPts val="0"/>
              </a:spcBef>
              <a:spcAft>
                <a:spcPts val="0"/>
              </a:spcAft>
              <a:buSzPts val="4800"/>
              <a:buNone/>
              <a:defRPr sz="2400"/>
            </a:lvl2pPr>
            <a:lvl3pPr lvl="2" rtl="0">
              <a:spcBef>
                <a:spcPts val="0"/>
              </a:spcBef>
              <a:spcAft>
                <a:spcPts val="0"/>
              </a:spcAft>
              <a:buSzPts val="4800"/>
              <a:buNone/>
              <a:defRPr sz="2400"/>
            </a:lvl3pPr>
            <a:lvl4pPr lvl="3" rtl="0">
              <a:spcBef>
                <a:spcPts val="0"/>
              </a:spcBef>
              <a:spcAft>
                <a:spcPts val="0"/>
              </a:spcAft>
              <a:buSzPts val="4800"/>
              <a:buNone/>
              <a:defRPr sz="2400"/>
            </a:lvl4pPr>
            <a:lvl5pPr lvl="4" rtl="0">
              <a:spcBef>
                <a:spcPts val="0"/>
              </a:spcBef>
              <a:spcAft>
                <a:spcPts val="0"/>
              </a:spcAft>
              <a:buSzPts val="4800"/>
              <a:buNone/>
              <a:defRPr sz="2400"/>
            </a:lvl5pPr>
            <a:lvl6pPr lvl="5" rtl="0">
              <a:spcBef>
                <a:spcPts val="0"/>
              </a:spcBef>
              <a:spcAft>
                <a:spcPts val="0"/>
              </a:spcAft>
              <a:buSzPts val="4800"/>
              <a:buNone/>
              <a:defRPr sz="2400"/>
            </a:lvl6pPr>
            <a:lvl7pPr lvl="6" rtl="0">
              <a:spcBef>
                <a:spcPts val="0"/>
              </a:spcBef>
              <a:spcAft>
                <a:spcPts val="0"/>
              </a:spcAft>
              <a:buSzPts val="4800"/>
              <a:buNone/>
              <a:defRPr sz="2400"/>
            </a:lvl7pPr>
            <a:lvl8pPr lvl="7" rtl="0">
              <a:spcBef>
                <a:spcPts val="0"/>
              </a:spcBef>
              <a:spcAft>
                <a:spcPts val="0"/>
              </a:spcAft>
              <a:buSzPts val="4800"/>
              <a:buNone/>
              <a:defRPr sz="2400"/>
            </a:lvl8pPr>
            <a:lvl9pPr lvl="8" rtl="0">
              <a:spcBef>
                <a:spcPts val="0"/>
              </a:spcBef>
              <a:spcAft>
                <a:spcPts val="0"/>
              </a:spcAft>
              <a:buSzPts val="4800"/>
              <a:buNone/>
              <a:defRPr sz="2400"/>
            </a:lvl9pPr>
          </a:lstStyle>
          <a:p/>
        </p:txBody>
      </p:sp>
      <p:sp>
        <p:nvSpPr>
          <p:cNvPr id="95" name="Google Shape;95;p17"/>
          <p:cNvSpPr txBox="1"/>
          <p:nvPr>
            <p:ph idx="1" type="body"/>
          </p:nvPr>
        </p:nvSpPr>
        <p:spPr>
          <a:xfrm>
            <a:off x="914400" y="1981200"/>
            <a:ext cx="10363200" cy="1981200"/>
          </a:xfrm>
          <a:prstGeom prst="rect">
            <a:avLst/>
          </a:prstGeom>
          <a:noFill/>
          <a:ln>
            <a:noFill/>
          </a:ln>
        </p:spPr>
        <p:txBody>
          <a:bodyPr anchorCtr="0" anchor="t" bIns="60925" lIns="121900" spcFirstLastPara="1" rIns="121900" wrap="square" tIns="60925">
            <a:noAutofit/>
          </a:bodyPr>
          <a:lstStyle>
            <a:lvl1pPr indent="-425450" lvl="0" marL="457200" marR="0" rtl="0" algn="l">
              <a:spcBef>
                <a:spcPts val="700"/>
              </a:spcBef>
              <a:spcAft>
                <a:spcPts val="0"/>
              </a:spcAft>
              <a:buClr>
                <a:schemeClr val="accent1"/>
              </a:buClr>
              <a:buSzPts val="3100"/>
              <a:buFont typeface="Noto Sans Symbols"/>
              <a:buChar char="●"/>
              <a:defRPr b="0" i="0" sz="3600" u="none" cap="none" strike="noStrike">
                <a:solidFill>
                  <a:schemeClr val="dk1"/>
                </a:solidFill>
                <a:latin typeface="Georgia"/>
                <a:ea typeface="Georgia"/>
                <a:cs typeface="Georgia"/>
                <a:sym typeface="Georgia"/>
              </a:defRPr>
            </a:lvl1pPr>
            <a:lvl2pPr indent="-361950" lvl="1" marL="914400" marR="0" rtl="0" algn="l">
              <a:spcBef>
                <a:spcPts val="700"/>
              </a:spcBef>
              <a:spcAft>
                <a:spcPts val="0"/>
              </a:spcAft>
              <a:buClr>
                <a:schemeClr val="accent2"/>
              </a:buClr>
              <a:buSzPts val="2100"/>
              <a:buFont typeface="Noto Sans Symbols"/>
              <a:buChar char="○"/>
              <a:defRPr b="0" i="0" sz="2900" u="none" cap="none" strike="noStrike">
                <a:solidFill>
                  <a:schemeClr val="dk2"/>
                </a:solidFill>
                <a:latin typeface="Georgia"/>
                <a:ea typeface="Georgia"/>
                <a:cs typeface="Georgia"/>
                <a:sym typeface="Georgia"/>
              </a:defRPr>
            </a:lvl2pPr>
            <a:lvl3pPr indent="-355600" lvl="2" marL="1371600" marR="0" rtl="0" algn="l">
              <a:spcBef>
                <a:spcPts val="500"/>
              </a:spcBef>
              <a:spcAft>
                <a:spcPts val="0"/>
              </a:spcAft>
              <a:buClr>
                <a:schemeClr val="accent3"/>
              </a:buClr>
              <a:buSzPts val="2000"/>
              <a:buFont typeface="Noto Sans Symbols"/>
              <a:buChar char="•"/>
              <a:defRPr b="0" i="0" sz="2700" u="none" cap="none" strike="noStrike">
                <a:solidFill>
                  <a:schemeClr val="dk1"/>
                </a:solidFill>
                <a:latin typeface="Georgia"/>
                <a:ea typeface="Georgia"/>
                <a:cs typeface="Georgia"/>
                <a:sym typeface="Georgia"/>
              </a:defRPr>
            </a:lvl3pPr>
            <a:lvl4pPr indent="-349250" lvl="3" marL="1828800" marR="0" rtl="0" algn="l">
              <a:spcBef>
                <a:spcPts val="500"/>
              </a:spcBef>
              <a:spcAft>
                <a:spcPts val="0"/>
              </a:spcAft>
              <a:buClr>
                <a:schemeClr val="accent4"/>
              </a:buClr>
              <a:buSzPts val="1900"/>
              <a:buFont typeface="Noto Sans Symbols"/>
              <a:buChar char="•"/>
              <a:defRPr b="0" i="0" sz="2700" u="none" cap="none" strike="noStrike">
                <a:solidFill>
                  <a:schemeClr val="dk2"/>
                </a:solidFill>
                <a:latin typeface="Georgia"/>
                <a:ea typeface="Georgia"/>
                <a:cs typeface="Georgia"/>
                <a:sym typeface="Georgia"/>
              </a:defRPr>
            </a:lvl4pPr>
            <a:lvl5pPr indent="-381000" lvl="4" marL="2286000" marR="0" rtl="0" algn="l">
              <a:spcBef>
                <a:spcPts val="500"/>
              </a:spcBef>
              <a:spcAft>
                <a:spcPts val="0"/>
              </a:spcAft>
              <a:buClr>
                <a:schemeClr val="accent5"/>
              </a:buClr>
              <a:buSzPts val="2400"/>
              <a:buFont typeface="Georgia"/>
              <a:buChar char="•"/>
              <a:defRPr b="0" i="0" sz="2400" u="none" cap="none" strike="noStrike">
                <a:solidFill>
                  <a:schemeClr val="dk1"/>
                </a:solidFill>
                <a:latin typeface="Georgia"/>
                <a:ea typeface="Georgia"/>
                <a:cs typeface="Georgia"/>
                <a:sym typeface="Georgia"/>
              </a:defRPr>
            </a:lvl5pPr>
            <a:lvl6pPr indent="-349250" lvl="5" marL="2743200" marR="0" rtl="0" algn="l">
              <a:spcBef>
                <a:spcPts val="500"/>
              </a:spcBef>
              <a:spcAft>
                <a:spcPts val="0"/>
              </a:spcAft>
              <a:buClr>
                <a:schemeClr val="accent6"/>
              </a:buClr>
              <a:buSzPts val="1900"/>
              <a:buFont typeface="Noto Sans Symbols"/>
              <a:buChar char="●"/>
              <a:defRPr b="0" i="0" sz="2400" u="none" cap="none" strike="noStrike">
                <a:solidFill>
                  <a:schemeClr val="dk1"/>
                </a:solidFill>
                <a:latin typeface="Georgia"/>
                <a:ea typeface="Georgia"/>
                <a:cs typeface="Georgia"/>
                <a:sym typeface="Georgia"/>
              </a:defRPr>
            </a:lvl6pPr>
            <a:lvl7pPr indent="-349250" lvl="6" marL="3200400" marR="0" rtl="0" algn="l">
              <a:spcBef>
                <a:spcPts val="400"/>
              </a:spcBef>
              <a:spcAft>
                <a:spcPts val="0"/>
              </a:spcAft>
              <a:buClr>
                <a:srgbClr val="B75640"/>
              </a:buClr>
              <a:buSzPts val="1900"/>
              <a:buFont typeface="Georgia"/>
              <a:buChar char="•"/>
              <a:defRPr b="0" i="0" sz="2100" u="none" cap="none" strike="noStrike">
                <a:solidFill>
                  <a:schemeClr val="dk1"/>
                </a:solidFill>
                <a:latin typeface="Georgia"/>
                <a:ea typeface="Georgia"/>
                <a:cs typeface="Georgia"/>
                <a:sym typeface="Georgia"/>
              </a:defRPr>
            </a:lvl7pPr>
            <a:lvl8pPr indent="-361950" lvl="7" marL="3657600" marR="0" rtl="0" algn="l">
              <a:spcBef>
                <a:spcPts val="400"/>
              </a:spcBef>
              <a:spcAft>
                <a:spcPts val="0"/>
              </a:spcAft>
              <a:buClr>
                <a:srgbClr val="7A6B62"/>
              </a:buClr>
              <a:buSzPts val="2100"/>
              <a:buFont typeface="Georgia"/>
              <a:buChar char="•"/>
              <a:defRPr b="0" i="0" sz="2100" u="none" cap="none" strike="noStrike">
                <a:solidFill>
                  <a:schemeClr val="dk1"/>
                </a:solidFill>
                <a:latin typeface="Georgia"/>
                <a:ea typeface="Georgia"/>
                <a:cs typeface="Georgia"/>
                <a:sym typeface="Georgia"/>
              </a:defRPr>
            </a:lvl8pPr>
            <a:lvl9pPr indent="-336550" lvl="8" marL="4114800" marR="0" rtl="0" algn="l">
              <a:spcBef>
                <a:spcPts val="400"/>
              </a:spcBef>
              <a:spcAft>
                <a:spcPts val="0"/>
              </a:spcAft>
              <a:buClr>
                <a:srgbClr val="B29D00"/>
              </a:buClr>
              <a:buSzPts val="1700"/>
              <a:buFont typeface="Georgia"/>
              <a:buChar char="•"/>
              <a:defRPr b="0" i="0" sz="1900" u="none" cap="none" strike="noStrike">
                <a:solidFill>
                  <a:schemeClr val="dk1"/>
                </a:solidFill>
                <a:latin typeface="Georgia"/>
                <a:ea typeface="Georgia"/>
                <a:cs typeface="Georgia"/>
                <a:sym typeface="Georgia"/>
              </a:defRPr>
            </a:lvl9pPr>
          </a:lstStyle>
          <a:p/>
        </p:txBody>
      </p:sp>
      <p:sp>
        <p:nvSpPr>
          <p:cNvPr id="96" name="Google Shape;96;p17"/>
          <p:cNvSpPr txBox="1"/>
          <p:nvPr>
            <p:ph idx="2" type="body"/>
          </p:nvPr>
        </p:nvSpPr>
        <p:spPr>
          <a:xfrm>
            <a:off x="914400" y="4114800"/>
            <a:ext cx="10363200" cy="1981200"/>
          </a:xfrm>
          <a:prstGeom prst="rect">
            <a:avLst/>
          </a:prstGeom>
          <a:noFill/>
          <a:ln>
            <a:noFill/>
          </a:ln>
        </p:spPr>
        <p:txBody>
          <a:bodyPr anchorCtr="0" anchor="t" bIns="60925" lIns="121900" spcFirstLastPara="1" rIns="121900" wrap="square" tIns="60925">
            <a:noAutofit/>
          </a:bodyPr>
          <a:lstStyle>
            <a:lvl1pPr indent="-425450" lvl="0" marL="457200" marR="0" rtl="0" algn="l">
              <a:spcBef>
                <a:spcPts val="700"/>
              </a:spcBef>
              <a:spcAft>
                <a:spcPts val="0"/>
              </a:spcAft>
              <a:buClr>
                <a:schemeClr val="accent1"/>
              </a:buClr>
              <a:buSzPts val="3100"/>
              <a:buFont typeface="Noto Sans Symbols"/>
              <a:buChar char="●"/>
              <a:defRPr b="0" i="0" sz="3600" u="none" cap="none" strike="noStrike">
                <a:solidFill>
                  <a:schemeClr val="dk1"/>
                </a:solidFill>
                <a:latin typeface="Georgia"/>
                <a:ea typeface="Georgia"/>
                <a:cs typeface="Georgia"/>
                <a:sym typeface="Georgia"/>
              </a:defRPr>
            </a:lvl1pPr>
            <a:lvl2pPr indent="-361950" lvl="1" marL="914400" marR="0" rtl="0" algn="l">
              <a:spcBef>
                <a:spcPts val="700"/>
              </a:spcBef>
              <a:spcAft>
                <a:spcPts val="0"/>
              </a:spcAft>
              <a:buClr>
                <a:schemeClr val="accent2"/>
              </a:buClr>
              <a:buSzPts val="2100"/>
              <a:buFont typeface="Noto Sans Symbols"/>
              <a:buChar char="○"/>
              <a:defRPr b="0" i="0" sz="2900" u="none" cap="none" strike="noStrike">
                <a:solidFill>
                  <a:schemeClr val="dk2"/>
                </a:solidFill>
                <a:latin typeface="Georgia"/>
                <a:ea typeface="Georgia"/>
                <a:cs typeface="Georgia"/>
                <a:sym typeface="Georgia"/>
              </a:defRPr>
            </a:lvl2pPr>
            <a:lvl3pPr indent="-355600" lvl="2" marL="1371600" marR="0" rtl="0" algn="l">
              <a:spcBef>
                <a:spcPts val="500"/>
              </a:spcBef>
              <a:spcAft>
                <a:spcPts val="0"/>
              </a:spcAft>
              <a:buClr>
                <a:schemeClr val="accent3"/>
              </a:buClr>
              <a:buSzPts val="2000"/>
              <a:buFont typeface="Noto Sans Symbols"/>
              <a:buChar char="•"/>
              <a:defRPr b="0" i="0" sz="2700" u="none" cap="none" strike="noStrike">
                <a:solidFill>
                  <a:schemeClr val="dk1"/>
                </a:solidFill>
                <a:latin typeface="Georgia"/>
                <a:ea typeface="Georgia"/>
                <a:cs typeface="Georgia"/>
                <a:sym typeface="Georgia"/>
              </a:defRPr>
            </a:lvl3pPr>
            <a:lvl4pPr indent="-349250" lvl="3" marL="1828800" marR="0" rtl="0" algn="l">
              <a:spcBef>
                <a:spcPts val="500"/>
              </a:spcBef>
              <a:spcAft>
                <a:spcPts val="0"/>
              </a:spcAft>
              <a:buClr>
                <a:schemeClr val="accent4"/>
              </a:buClr>
              <a:buSzPts val="1900"/>
              <a:buFont typeface="Noto Sans Symbols"/>
              <a:buChar char="•"/>
              <a:defRPr b="0" i="0" sz="2700" u="none" cap="none" strike="noStrike">
                <a:solidFill>
                  <a:schemeClr val="dk2"/>
                </a:solidFill>
                <a:latin typeface="Georgia"/>
                <a:ea typeface="Georgia"/>
                <a:cs typeface="Georgia"/>
                <a:sym typeface="Georgia"/>
              </a:defRPr>
            </a:lvl4pPr>
            <a:lvl5pPr indent="-381000" lvl="4" marL="2286000" marR="0" rtl="0" algn="l">
              <a:spcBef>
                <a:spcPts val="500"/>
              </a:spcBef>
              <a:spcAft>
                <a:spcPts val="0"/>
              </a:spcAft>
              <a:buClr>
                <a:schemeClr val="accent5"/>
              </a:buClr>
              <a:buSzPts val="2400"/>
              <a:buFont typeface="Georgia"/>
              <a:buChar char="•"/>
              <a:defRPr b="0" i="0" sz="2400" u="none" cap="none" strike="noStrike">
                <a:solidFill>
                  <a:schemeClr val="dk1"/>
                </a:solidFill>
                <a:latin typeface="Georgia"/>
                <a:ea typeface="Georgia"/>
                <a:cs typeface="Georgia"/>
                <a:sym typeface="Georgia"/>
              </a:defRPr>
            </a:lvl5pPr>
            <a:lvl6pPr indent="-349250" lvl="5" marL="2743200" marR="0" rtl="0" algn="l">
              <a:spcBef>
                <a:spcPts val="500"/>
              </a:spcBef>
              <a:spcAft>
                <a:spcPts val="0"/>
              </a:spcAft>
              <a:buClr>
                <a:schemeClr val="accent6"/>
              </a:buClr>
              <a:buSzPts val="1900"/>
              <a:buFont typeface="Noto Sans Symbols"/>
              <a:buChar char="●"/>
              <a:defRPr b="0" i="0" sz="2400" u="none" cap="none" strike="noStrike">
                <a:solidFill>
                  <a:schemeClr val="dk1"/>
                </a:solidFill>
                <a:latin typeface="Georgia"/>
                <a:ea typeface="Georgia"/>
                <a:cs typeface="Georgia"/>
                <a:sym typeface="Georgia"/>
              </a:defRPr>
            </a:lvl6pPr>
            <a:lvl7pPr indent="-349250" lvl="6" marL="3200400" marR="0" rtl="0" algn="l">
              <a:spcBef>
                <a:spcPts val="400"/>
              </a:spcBef>
              <a:spcAft>
                <a:spcPts val="0"/>
              </a:spcAft>
              <a:buClr>
                <a:srgbClr val="B75640"/>
              </a:buClr>
              <a:buSzPts val="1900"/>
              <a:buFont typeface="Georgia"/>
              <a:buChar char="•"/>
              <a:defRPr b="0" i="0" sz="2100" u="none" cap="none" strike="noStrike">
                <a:solidFill>
                  <a:schemeClr val="dk1"/>
                </a:solidFill>
                <a:latin typeface="Georgia"/>
                <a:ea typeface="Georgia"/>
                <a:cs typeface="Georgia"/>
                <a:sym typeface="Georgia"/>
              </a:defRPr>
            </a:lvl7pPr>
            <a:lvl8pPr indent="-361950" lvl="7" marL="3657600" marR="0" rtl="0" algn="l">
              <a:spcBef>
                <a:spcPts val="400"/>
              </a:spcBef>
              <a:spcAft>
                <a:spcPts val="0"/>
              </a:spcAft>
              <a:buClr>
                <a:srgbClr val="7A6B62"/>
              </a:buClr>
              <a:buSzPts val="2100"/>
              <a:buFont typeface="Georgia"/>
              <a:buChar char="•"/>
              <a:defRPr b="0" i="0" sz="2100" u="none" cap="none" strike="noStrike">
                <a:solidFill>
                  <a:schemeClr val="dk1"/>
                </a:solidFill>
                <a:latin typeface="Georgia"/>
                <a:ea typeface="Georgia"/>
                <a:cs typeface="Georgia"/>
                <a:sym typeface="Georgia"/>
              </a:defRPr>
            </a:lvl8pPr>
            <a:lvl9pPr indent="-336550" lvl="8" marL="4114800" marR="0" rtl="0" algn="l">
              <a:spcBef>
                <a:spcPts val="400"/>
              </a:spcBef>
              <a:spcAft>
                <a:spcPts val="0"/>
              </a:spcAft>
              <a:buClr>
                <a:srgbClr val="B29D00"/>
              </a:buClr>
              <a:buSzPts val="1700"/>
              <a:buFont typeface="Georgia"/>
              <a:buChar char="•"/>
              <a:defRPr b="0" i="0" sz="1900" u="none" cap="none" strike="noStrike">
                <a:solidFill>
                  <a:schemeClr val="dk1"/>
                </a:solidFill>
                <a:latin typeface="Georgia"/>
                <a:ea typeface="Georgia"/>
                <a:cs typeface="Georgia"/>
                <a:sym typeface="Georgia"/>
              </a:defRPr>
            </a:lvl9pPr>
          </a:lstStyle>
          <a:p/>
        </p:txBody>
      </p:sp>
      <p:sp>
        <p:nvSpPr>
          <p:cNvPr id="97" name="Google Shape;97;p17"/>
          <p:cNvSpPr txBox="1"/>
          <p:nvPr>
            <p:ph idx="10" type="dt"/>
          </p:nvPr>
        </p:nvSpPr>
        <p:spPr>
          <a:xfrm>
            <a:off x="7721600" y="6404984"/>
            <a:ext cx="4059900" cy="365700"/>
          </a:xfrm>
          <a:prstGeom prst="rect">
            <a:avLst/>
          </a:prstGeom>
          <a:noFill/>
          <a:ln>
            <a:noFill/>
          </a:ln>
        </p:spPr>
        <p:txBody>
          <a:bodyPr anchorCtr="0" anchor="t" bIns="60925" lIns="121900" spcFirstLastPara="1" rIns="121900" wrap="square" tIns="60925">
            <a:noAutofit/>
          </a:bodyPr>
          <a:lstStyle>
            <a:lvl1pPr lvl="0" marR="0" rtl="0" algn="r">
              <a:spcBef>
                <a:spcPts val="0"/>
              </a:spcBef>
              <a:spcAft>
                <a:spcPts val="0"/>
              </a:spcAft>
              <a:buSzPts val="1900"/>
              <a:buNone/>
              <a:defRPr sz="1900">
                <a:solidFill>
                  <a:srgbClr val="FFFFFF"/>
                </a:solidFill>
                <a:latin typeface="Georgia"/>
                <a:ea typeface="Georgia"/>
                <a:cs typeface="Georgia"/>
                <a:sym typeface="Georgia"/>
              </a:defRPr>
            </a:lvl1pPr>
            <a:lvl2pPr lvl="1"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2pPr>
            <a:lvl3pPr lvl="2"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3pPr>
            <a:lvl4pPr lvl="3"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4pPr>
            <a:lvl5pPr lvl="4"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5pPr>
            <a:lvl6pPr lvl="5"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6pPr>
            <a:lvl7pPr lvl="6"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7pPr>
            <a:lvl8pPr lvl="7"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8pPr>
            <a:lvl9pPr lvl="8"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9pPr>
          </a:lstStyle>
          <a:p/>
        </p:txBody>
      </p:sp>
      <p:sp>
        <p:nvSpPr>
          <p:cNvPr id="98" name="Google Shape;98;p17"/>
          <p:cNvSpPr txBox="1"/>
          <p:nvPr>
            <p:ph idx="11" type="ftr"/>
          </p:nvPr>
        </p:nvSpPr>
        <p:spPr>
          <a:xfrm>
            <a:off x="406400" y="6410848"/>
            <a:ext cx="4775100" cy="365700"/>
          </a:xfrm>
          <a:prstGeom prst="rect">
            <a:avLst/>
          </a:prstGeom>
          <a:noFill/>
          <a:ln>
            <a:noFill/>
          </a:ln>
        </p:spPr>
        <p:txBody>
          <a:bodyPr anchorCtr="0" anchor="t" bIns="60925" lIns="121900" spcFirstLastPara="1" rIns="121900" wrap="square" tIns="60925">
            <a:noAutofit/>
          </a:bodyPr>
          <a:lstStyle>
            <a:lvl1pPr lvl="0" marR="0" rtl="0" algn="l">
              <a:spcBef>
                <a:spcPts val="0"/>
              </a:spcBef>
              <a:spcAft>
                <a:spcPts val="0"/>
              </a:spcAft>
              <a:buSzPts val="1900"/>
              <a:buNone/>
              <a:defRPr sz="1600">
                <a:solidFill>
                  <a:srgbClr val="FFFFFF"/>
                </a:solidFill>
                <a:latin typeface="Georgia"/>
                <a:ea typeface="Georgia"/>
                <a:cs typeface="Georgia"/>
                <a:sym typeface="Georgia"/>
              </a:defRPr>
            </a:lvl1pPr>
            <a:lvl2pPr lvl="1"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2pPr>
            <a:lvl3pPr lvl="2"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3pPr>
            <a:lvl4pPr lvl="3"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4pPr>
            <a:lvl5pPr lvl="4"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5pPr>
            <a:lvl6pPr lvl="5"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6pPr>
            <a:lvl7pPr lvl="6"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7pPr>
            <a:lvl8pPr lvl="7"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8pPr>
            <a:lvl9pPr lvl="8"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9pPr>
          </a:lstStyle>
          <a:p/>
        </p:txBody>
      </p:sp>
      <p:sp>
        <p:nvSpPr>
          <p:cNvPr id="99" name="Google Shape;99;p17"/>
          <p:cNvSpPr txBox="1"/>
          <p:nvPr>
            <p:ph idx="12" type="sldNum"/>
          </p:nvPr>
        </p:nvSpPr>
        <p:spPr>
          <a:xfrm>
            <a:off x="5791200" y="1040174"/>
            <a:ext cx="609600" cy="441300"/>
          </a:xfrm>
          <a:prstGeom prst="rect">
            <a:avLst/>
          </a:prstGeom>
          <a:noFill/>
          <a:ln>
            <a:noFill/>
          </a:ln>
        </p:spPr>
        <p:txBody>
          <a:bodyPr anchorCtr="0" anchor="ctr" bIns="60925" lIns="60925" spcFirstLastPara="1" rIns="60925" wrap="square" tIns="60925">
            <a:noAutofit/>
          </a:bodyPr>
          <a:lstStyle>
            <a:lvl1pPr indent="0" lvl="0" marL="0" marR="0" rtl="0" algn="ctr">
              <a:spcBef>
                <a:spcPts val="0"/>
              </a:spcBef>
              <a:buNone/>
              <a:defRPr sz="2100">
                <a:solidFill>
                  <a:srgbClr val="7A9798"/>
                </a:solidFill>
                <a:latin typeface="Georgia"/>
                <a:ea typeface="Georgia"/>
                <a:cs typeface="Georgia"/>
                <a:sym typeface="Georgia"/>
              </a:defRPr>
            </a:lvl1pPr>
            <a:lvl2pPr indent="0" lvl="1" marL="0" marR="0" rtl="0" algn="ctr">
              <a:spcBef>
                <a:spcPts val="0"/>
              </a:spcBef>
              <a:buNone/>
              <a:defRPr sz="2100">
                <a:solidFill>
                  <a:srgbClr val="7A9798"/>
                </a:solidFill>
                <a:latin typeface="Georgia"/>
                <a:ea typeface="Georgia"/>
                <a:cs typeface="Georgia"/>
                <a:sym typeface="Georgia"/>
              </a:defRPr>
            </a:lvl2pPr>
            <a:lvl3pPr indent="0" lvl="2" marL="0" marR="0" rtl="0" algn="ctr">
              <a:spcBef>
                <a:spcPts val="0"/>
              </a:spcBef>
              <a:buNone/>
              <a:defRPr sz="2100">
                <a:solidFill>
                  <a:srgbClr val="7A9798"/>
                </a:solidFill>
                <a:latin typeface="Georgia"/>
                <a:ea typeface="Georgia"/>
                <a:cs typeface="Georgia"/>
                <a:sym typeface="Georgia"/>
              </a:defRPr>
            </a:lvl3pPr>
            <a:lvl4pPr indent="0" lvl="3" marL="0" marR="0" rtl="0" algn="ctr">
              <a:spcBef>
                <a:spcPts val="0"/>
              </a:spcBef>
              <a:buNone/>
              <a:defRPr sz="2100">
                <a:solidFill>
                  <a:srgbClr val="7A9798"/>
                </a:solidFill>
                <a:latin typeface="Georgia"/>
                <a:ea typeface="Georgia"/>
                <a:cs typeface="Georgia"/>
                <a:sym typeface="Georgia"/>
              </a:defRPr>
            </a:lvl4pPr>
            <a:lvl5pPr indent="0" lvl="4" marL="0" marR="0" rtl="0" algn="ctr">
              <a:spcBef>
                <a:spcPts val="0"/>
              </a:spcBef>
              <a:buNone/>
              <a:defRPr sz="2100">
                <a:solidFill>
                  <a:srgbClr val="7A9798"/>
                </a:solidFill>
                <a:latin typeface="Georgia"/>
                <a:ea typeface="Georgia"/>
                <a:cs typeface="Georgia"/>
                <a:sym typeface="Georgia"/>
              </a:defRPr>
            </a:lvl5pPr>
            <a:lvl6pPr indent="0" lvl="5" marL="0" marR="0" rtl="0" algn="ctr">
              <a:spcBef>
                <a:spcPts val="0"/>
              </a:spcBef>
              <a:buNone/>
              <a:defRPr sz="2100">
                <a:solidFill>
                  <a:srgbClr val="7A9798"/>
                </a:solidFill>
                <a:latin typeface="Georgia"/>
                <a:ea typeface="Georgia"/>
                <a:cs typeface="Georgia"/>
                <a:sym typeface="Georgia"/>
              </a:defRPr>
            </a:lvl6pPr>
            <a:lvl7pPr indent="0" lvl="6" marL="0" marR="0" rtl="0" algn="ctr">
              <a:spcBef>
                <a:spcPts val="0"/>
              </a:spcBef>
              <a:buNone/>
              <a:defRPr sz="2100">
                <a:solidFill>
                  <a:srgbClr val="7A9798"/>
                </a:solidFill>
                <a:latin typeface="Georgia"/>
                <a:ea typeface="Georgia"/>
                <a:cs typeface="Georgia"/>
                <a:sym typeface="Georgia"/>
              </a:defRPr>
            </a:lvl7pPr>
            <a:lvl8pPr indent="0" lvl="7" marL="0" marR="0" rtl="0" algn="ctr">
              <a:spcBef>
                <a:spcPts val="0"/>
              </a:spcBef>
              <a:buNone/>
              <a:defRPr sz="2100">
                <a:solidFill>
                  <a:srgbClr val="7A9798"/>
                </a:solidFill>
                <a:latin typeface="Georgia"/>
                <a:ea typeface="Georgia"/>
                <a:cs typeface="Georgia"/>
                <a:sym typeface="Georgia"/>
              </a:defRPr>
            </a:lvl8pPr>
            <a:lvl9pPr indent="0" lvl="8" marL="0" marR="0" rtl="0" algn="ctr">
              <a:spcBef>
                <a:spcPts val="0"/>
              </a:spcBef>
              <a:buNone/>
              <a:defRPr sz="21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00" name="Shape 100"/>
        <p:cNvGrpSpPr/>
        <p:nvPr/>
      </p:nvGrpSpPr>
      <p:grpSpPr>
        <a:xfrm>
          <a:off x="0" y="0"/>
          <a:ext cx="0" cy="0"/>
          <a:chOff x="0" y="0"/>
          <a:chExt cx="0" cy="0"/>
        </a:xfrm>
      </p:grpSpPr>
      <p:sp>
        <p:nvSpPr>
          <p:cNvPr id="101" name="Google Shape;101;p18"/>
          <p:cNvSpPr txBox="1"/>
          <p:nvPr>
            <p:ph type="title"/>
          </p:nvPr>
        </p:nvSpPr>
        <p:spPr>
          <a:xfrm>
            <a:off x="609600" y="277813"/>
            <a:ext cx="10972800" cy="1140000"/>
          </a:xfrm>
          <a:prstGeom prst="rect">
            <a:avLst/>
          </a:prstGeom>
          <a:noFill/>
          <a:ln>
            <a:noFill/>
          </a:ln>
        </p:spPr>
        <p:txBody>
          <a:bodyPr anchorCtr="0" anchor="b" bIns="60925" lIns="121900" spcFirstLastPara="1" rIns="121900" wrap="square" tIns="60925">
            <a:noAutofit/>
          </a:bodyPr>
          <a:lstStyle>
            <a:lvl1pPr lvl="0" marR="0" rtl="0" algn="ctr">
              <a:spcBef>
                <a:spcPts val="0"/>
              </a:spcBef>
              <a:spcAft>
                <a:spcPts val="0"/>
              </a:spcAft>
              <a:buClr>
                <a:srgbClr val="7A9798"/>
              </a:buClr>
              <a:buSzPts val="4400"/>
              <a:buFont typeface="Georgia"/>
              <a:buNone/>
              <a:defRPr b="0" i="0" sz="4400" u="none" cap="none" strike="noStrike">
                <a:solidFill>
                  <a:srgbClr val="7A9798"/>
                </a:solidFill>
                <a:latin typeface="Georgia"/>
                <a:ea typeface="Georgia"/>
                <a:cs typeface="Georgia"/>
                <a:sym typeface="Georgia"/>
              </a:defRPr>
            </a:lvl1pPr>
            <a:lvl2pPr lvl="1" rtl="0">
              <a:spcBef>
                <a:spcPts val="0"/>
              </a:spcBef>
              <a:spcAft>
                <a:spcPts val="0"/>
              </a:spcAft>
              <a:buSzPts val="4800"/>
              <a:buNone/>
              <a:defRPr sz="2400"/>
            </a:lvl2pPr>
            <a:lvl3pPr lvl="2" rtl="0">
              <a:spcBef>
                <a:spcPts val="0"/>
              </a:spcBef>
              <a:spcAft>
                <a:spcPts val="0"/>
              </a:spcAft>
              <a:buSzPts val="4800"/>
              <a:buNone/>
              <a:defRPr sz="2400"/>
            </a:lvl3pPr>
            <a:lvl4pPr lvl="3" rtl="0">
              <a:spcBef>
                <a:spcPts val="0"/>
              </a:spcBef>
              <a:spcAft>
                <a:spcPts val="0"/>
              </a:spcAft>
              <a:buSzPts val="4800"/>
              <a:buNone/>
              <a:defRPr sz="2400"/>
            </a:lvl4pPr>
            <a:lvl5pPr lvl="4" rtl="0">
              <a:spcBef>
                <a:spcPts val="0"/>
              </a:spcBef>
              <a:spcAft>
                <a:spcPts val="0"/>
              </a:spcAft>
              <a:buSzPts val="4800"/>
              <a:buNone/>
              <a:defRPr sz="2400"/>
            </a:lvl5pPr>
            <a:lvl6pPr lvl="5" rtl="0">
              <a:spcBef>
                <a:spcPts val="0"/>
              </a:spcBef>
              <a:spcAft>
                <a:spcPts val="0"/>
              </a:spcAft>
              <a:buSzPts val="4800"/>
              <a:buNone/>
              <a:defRPr sz="2400"/>
            </a:lvl6pPr>
            <a:lvl7pPr lvl="6" rtl="0">
              <a:spcBef>
                <a:spcPts val="0"/>
              </a:spcBef>
              <a:spcAft>
                <a:spcPts val="0"/>
              </a:spcAft>
              <a:buSzPts val="4800"/>
              <a:buNone/>
              <a:defRPr sz="2400"/>
            </a:lvl7pPr>
            <a:lvl8pPr lvl="7" rtl="0">
              <a:spcBef>
                <a:spcPts val="0"/>
              </a:spcBef>
              <a:spcAft>
                <a:spcPts val="0"/>
              </a:spcAft>
              <a:buSzPts val="4800"/>
              <a:buNone/>
              <a:defRPr sz="2400"/>
            </a:lvl8pPr>
            <a:lvl9pPr lvl="8" rtl="0">
              <a:spcBef>
                <a:spcPts val="0"/>
              </a:spcBef>
              <a:spcAft>
                <a:spcPts val="0"/>
              </a:spcAft>
              <a:buSzPts val="4800"/>
              <a:buNone/>
              <a:defRPr sz="2400"/>
            </a:lvl9pPr>
          </a:lstStyle>
          <a:p/>
        </p:txBody>
      </p:sp>
      <p:sp>
        <p:nvSpPr>
          <p:cNvPr id="102" name="Google Shape;102;p18"/>
          <p:cNvSpPr txBox="1"/>
          <p:nvPr>
            <p:ph idx="1" type="body"/>
          </p:nvPr>
        </p:nvSpPr>
        <p:spPr>
          <a:xfrm>
            <a:off x="609600" y="1600200"/>
            <a:ext cx="5384700" cy="4530900"/>
          </a:xfrm>
          <a:prstGeom prst="rect">
            <a:avLst/>
          </a:prstGeom>
          <a:noFill/>
          <a:ln>
            <a:noFill/>
          </a:ln>
        </p:spPr>
        <p:txBody>
          <a:bodyPr anchorCtr="0" anchor="t" bIns="60925" lIns="121900" spcFirstLastPara="1" rIns="121900" wrap="square" tIns="60925">
            <a:noAutofit/>
          </a:bodyPr>
          <a:lstStyle>
            <a:lvl1pPr indent="-425450" lvl="0" marL="457200" marR="0" rtl="0" algn="l">
              <a:spcBef>
                <a:spcPts val="700"/>
              </a:spcBef>
              <a:spcAft>
                <a:spcPts val="0"/>
              </a:spcAft>
              <a:buClr>
                <a:schemeClr val="accent1"/>
              </a:buClr>
              <a:buSzPts val="3100"/>
              <a:buFont typeface="Noto Sans Symbols"/>
              <a:buChar char="●"/>
              <a:defRPr b="0" i="0" sz="3600" u="none" cap="none" strike="noStrike">
                <a:solidFill>
                  <a:schemeClr val="dk1"/>
                </a:solidFill>
                <a:latin typeface="Georgia"/>
                <a:ea typeface="Georgia"/>
                <a:cs typeface="Georgia"/>
                <a:sym typeface="Georgia"/>
              </a:defRPr>
            </a:lvl1pPr>
            <a:lvl2pPr indent="-361950" lvl="1" marL="914400" marR="0" rtl="0" algn="l">
              <a:spcBef>
                <a:spcPts val="700"/>
              </a:spcBef>
              <a:spcAft>
                <a:spcPts val="0"/>
              </a:spcAft>
              <a:buClr>
                <a:schemeClr val="accent2"/>
              </a:buClr>
              <a:buSzPts val="2100"/>
              <a:buFont typeface="Noto Sans Symbols"/>
              <a:buChar char="○"/>
              <a:defRPr b="0" i="0" sz="2900" u="none" cap="none" strike="noStrike">
                <a:solidFill>
                  <a:schemeClr val="dk2"/>
                </a:solidFill>
                <a:latin typeface="Georgia"/>
                <a:ea typeface="Georgia"/>
                <a:cs typeface="Georgia"/>
                <a:sym typeface="Georgia"/>
              </a:defRPr>
            </a:lvl2pPr>
            <a:lvl3pPr indent="-355600" lvl="2" marL="1371600" marR="0" rtl="0" algn="l">
              <a:spcBef>
                <a:spcPts val="500"/>
              </a:spcBef>
              <a:spcAft>
                <a:spcPts val="0"/>
              </a:spcAft>
              <a:buClr>
                <a:schemeClr val="accent3"/>
              </a:buClr>
              <a:buSzPts val="2000"/>
              <a:buFont typeface="Noto Sans Symbols"/>
              <a:buChar char="•"/>
              <a:defRPr b="0" i="0" sz="2700" u="none" cap="none" strike="noStrike">
                <a:solidFill>
                  <a:schemeClr val="dk1"/>
                </a:solidFill>
                <a:latin typeface="Georgia"/>
                <a:ea typeface="Georgia"/>
                <a:cs typeface="Georgia"/>
                <a:sym typeface="Georgia"/>
              </a:defRPr>
            </a:lvl3pPr>
            <a:lvl4pPr indent="-349250" lvl="3" marL="1828800" marR="0" rtl="0" algn="l">
              <a:spcBef>
                <a:spcPts val="500"/>
              </a:spcBef>
              <a:spcAft>
                <a:spcPts val="0"/>
              </a:spcAft>
              <a:buClr>
                <a:schemeClr val="accent4"/>
              </a:buClr>
              <a:buSzPts val="1900"/>
              <a:buFont typeface="Noto Sans Symbols"/>
              <a:buChar char="•"/>
              <a:defRPr b="0" i="0" sz="2700" u="none" cap="none" strike="noStrike">
                <a:solidFill>
                  <a:schemeClr val="dk2"/>
                </a:solidFill>
                <a:latin typeface="Georgia"/>
                <a:ea typeface="Georgia"/>
                <a:cs typeface="Georgia"/>
                <a:sym typeface="Georgia"/>
              </a:defRPr>
            </a:lvl4pPr>
            <a:lvl5pPr indent="-381000" lvl="4" marL="2286000" marR="0" rtl="0" algn="l">
              <a:spcBef>
                <a:spcPts val="500"/>
              </a:spcBef>
              <a:spcAft>
                <a:spcPts val="0"/>
              </a:spcAft>
              <a:buClr>
                <a:schemeClr val="accent5"/>
              </a:buClr>
              <a:buSzPts val="2400"/>
              <a:buFont typeface="Georgia"/>
              <a:buChar char="•"/>
              <a:defRPr b="0" i="0" sz="2400" u="none" cap="none" strike="noStrike">
                <a:solidFill>
                  <a:schemeClr val="dk1"/>
                </a:solidFill>
                <a:latin typeface="Georgia"/>
                <a:ea typeface="Georgia"/>
                <a:cs typeface="Georgia"/>
                <a:sym typeface="Georgia"/>
              </a:defRPr>
            </a:lvl5pPr>
            <a:lvl6pPr indent="-349250" lvl="5" marL="2743200" marR="0" rtl="0" algn="l">
              <a:spcBef>
                <a:spcPts val="500"/>
              </a:spcBef>
              <a:spcAft>
                <a:spcPts val="0"/>
              </a:spcAft>
              <a:buClr>
                <a:schemeClr val="accent6"/>
              </a:buClr>
              <a:buSzPts val="1900"/>
              <a:buFont typeface="Noto Sans Symbols"/>
              <a:buChar char="●"/>
              <a:defRPr b="0" i="0" sz="2400" u="none" cap="none" strike="noStrike">
                <a:solidFill>
                  <a:schemeClr val="dk1"/>
                </a:solidFill>
                <a:latin typeface="Georgia"/>
                <a:ea typeface="Georgia"/>
                <a:cs typeface="Georgia"/>
                <a:sym typeface="Georgia"/>
              </a:defRPr>
            </a:lvl6pPr>
            <a:lvl7pPr indent="-349250" lvl="6" marL="3200400" marR="0" rtl="0" algn="l">
              <a:spcBef>
                <a:spcPts val="400"/>
              </a:spcBef>
              <a:spcAft>
                <a:spcPts val="0"/>
              </a:spcAft>
              <a:buClr>
                <a:srgbClr val="B75640"/>
              </a:buClr>
              <a:buSzPts val="1900"/>
              <a:buFont typeface="Georgia"/>
              <a:buChar char="•"/>
              <a:defRPr b="0" i="0" sz="2100" u="none" cap="none" strike="noStrike">
                <a:solidFill>
                  <a:schemeClr val="dk1"/>
                </a:solidFill>
                <a:latin typeface="Georgia"/>
                <a:ea typeface="Georgia"/>
                <a:cs typeface="Georgia"/>
                <a:sym typeface="Georgia"/>
              </a:defRPr>
            </a:lvl7pPr>
            <a:lvl8pPr indent="-361950" lvl="7" marL="3657600" marR="0" rtl="0" algn="l">
              <a:spcBef>
                <a:spcPts val="400"/>
              </a:spcBef>
              <a:spcAft>
                <a:spcPts val="0"/>
              </a:spcAft>
              <a:buClr>
                <a:srgbClr val="7A6B62"/>
              </a:buClr>
              <a:buSzPts val="2100"/>
              <a:buFont typeface="Georgia"/>
              <a:buChar char="•"/>
              <a:defRPr b="0" i="0" sz="2100" u="none" cap="none" strike="noStrike">
                <a:solidFill>
                  <a:schemeClr val="dk1"/>
                </a:solidFill>
                <a:latin typeface="Georgia"/>
                <a:ea typeface="Georgia"/>
                <a:cs typeface="Georgia"/>
                <a:sym typeface="Georgia"/>
              </a:defRPr>
            </a:lvl8pPr>
            <a:lvl9pPr indent="-336550" lvl="8" marL="4114800" marR="0" rtl="0" algn="l">
              <a:spcBef>
                <a:spcPts val="400"/>
              </a:spcBef>
              <a:spcAft>
                <a:spcPts val="0"/>
              </a:spcAft>
              <a:buClr>
                <a:srgbClr val="B29D00"/>
              </a:buClr>
              <a:buSzPts val="1700"/>
              <a:buFont typeface="Georgia"/>
              <a:buChar char="•"/>
              <a:defRPr b="0" i="0" sz="1900" u="none" cap="none" strike="noStrike">
                <a:solidFill>
                  <a:schemeClr val="dk1"/>
                </a:solidFill>
                <a:latin typeface="Georgia"/>
                <a:ea typeface="Georgia"/>
                <a:cs typeface="Georgia"/>
                <a:sym typeface="Georgia"/>
              </a:defRPr>
            </a:lvl9pPr>
          </a:lstStyle>
          <a:p/>
        </p:txBody>
      </p:sp>
      <p:sp>
        <p:nvSpPr>
          <p:cNvPr id="103" name="Google Shape;103;p18"/>
          <p:cNvSpPr txBox="1"/>
          <p:nvPr>
            <p:ph idx="2" type="body"/>
          </p:nvPr>
        </p:nvSpPr>
        <p:spPr>
          <a:xfrm>
            <a:off x="6197600" y="1600200"/>
            <a:ext cx="5384700" cy="4530900"/>
          </a:xfrm>
          <a:prstGeom prst="rect">
            <a:avLst/>
          </a:prstGeom>
          <a:noFill/>
          <a:ln>
            <a:noFill/>
          </a:ln>
        </p:spPr>
        <p:txBody>
          <a:bodyPr anchorCtr="0" anchor="t" bIns="60925" lIns="121900" spcFirstLastPara="1" rIns="121900" wrap="square" tIns="60925">
            <a:noAutofit/>
          </a:bodyPr>
          <a:lstStyle>
            <a:lvl1pPr indent="-425450" lvl="0" marL="457200" marR="0" rtl="0" algn="l">
              <a:spcBef>
                <a:spcPts val="700"/>
              </a:spcBef>
              <a:spcAft>
                <a:spcPts val="0"/>
              </a:spcAft>
              <a:buClr>
                <a:schemeClr val="accent1"/>
              </a:buClr>
              <a:buSzPts val="3100"/>
              <a:buFont typeface="Noto Sans Symbols"/>
              <a:buChar char="●"/>
              <a:defRPr b="0" i="0" sz="3600" u="none" cap="none" strike="noStrike">
                <a:solidFill>
                  <a:schemeClr val="dk1"/>
                </a:solidFill>
                <a:latin typeface="Georgia"/>
                <a:ea typeface="Georgia"/>
                <a:cs typeface="Georgia"/>
                <a:sym typeface="Georgia"/>
              </a:defRPr>
            </a:lvl1pPr>
            <a:lvl2pPr indent="-361950" lvl="1" marL="914400" marR="0" rtl="0" algn="l">
              <a:spcBef>
                <a:spcPts val="700"/>
              </a:spcBef>
              <a:spcAft>
                <a:spcPts val="0"/>
              </a:spcAft>
              <a:buClr>
                <a:schemeClr val="accent2"/>
              </a:buClr>
              <a:buSzPts val="2100"/>
              <a:buFont typeface="Noto Sans Symbols"/>
              <a:buChar char="○"/>
              <a:defRPr b="0" i="0" sz="2900" u="none" cap="none" strike="noStrike">
                <a:solidFill>
                  <a:schemeClr val="dk2"/>
                </a:solidFill>
                <a:latin typeface="Georgia"/>
                <a:ea typeface="Georgia"/>
                <a:cs typeface="Georgia"/>
                <a:sym typeface="Georgia"/>
              </a:defRPr>
            </a:lvl2pPr>
            <a:lvl3pPr indent="-355600" lvl="2" marL="1371600" marR="0" rtl="0" algn="l">
              <a:spcBef>
                <a:spcPts val="500"/>
              </a:spcBef>
              <a:spcAft>
                <a:spcPts val="0"/>
              </a:spcAft>
              <a:buClr>
                <a:schemeClr val="accent3"/>
              </a:buClr>
              <a:buSzPts val="2000"/>
              <a:buFont typeface="Noto Sans Symbols"/>
              <a:buChar char="•"/>
              <a:defRPr b="0" i="0" sz="2700" u="none" cap="none" strike="noStrike">
                <a:solidFill>
                  <a:schemeClr val="dk1"/>
                </a:solidFill>
                <a:latin typeface="Georgia"/>
                <a:ea typeface="Georgia"/>
                <a:cs typeface="Georgia"/>
                <a:sym typeface="Georgia"/>
              </a:defRPr>
            </a:lvl3pPr>
            <a:lvl4pPr indent="-349250" lvl="3" marL="1828800" marR="0" rtl="0" algn="l">
              <a:spcBef>
                <a:spcPts val="500"/>
              </a:spcBef>
              <a:spcAft>
                <a:spcPts val="0"/>
              </a:spcAft>
              <a:buClr>
                <a:schemeClr val="accent4"/>
              </a:buClr>
              <a:buSzPts val="1900"/>
              <a:buFont typeface="Noto Sans Symbols"/>
              <a:buChar char="•"/>
              <a:defRPr b="0" i="0" sz="2700" u="none" cap="none" strike="noStrike">
                <a:solidFill>
                  <a:schemeClr val="dk2"/>
                </a:solidFill>
                <a:latin typeface="Georgia"/>
                <a:ea typeface="Georgia"/>
                <a:cs typeface="Georgia"/>
                <a:sym typeface="Georgia"/>
              </a:defRPr>
            </a:lvl4pPr>
            <a:lvl5pPr indent="-381000" lvl="4" marL="2286000" marR="0" rtl="0" algn="l">
              <a:spcBef>
                <a:spcPts val="500"/>
              </a:spcBef>
              <a:spcAft>
                <a:spcPts val="0"/>
              </a:spcAft>
              <a:buClr>
                <a:schemeClr val="accent5"/>
              </a:buClr>
              <a:buSzPts val="2400"/>
              <a:buFont typeface="Georgia"/>
              <a:buChar char="•"/>
              <a:defRPr b="0" i="0" sz="2400" u="none" cap="none" strike="noStrike">
                <a:solidFill>
                  <a:schemeClr val="dk1"/>
                </a:solidFill>
                <a:latin typeface="Georgia"/>
                <a:ea typeface="Georgia"/>
                <a:cs typeface="Georgia"/>
                <a:sym typeface="Georgia"/>
              </a:defRPr>
            </a:lvl5pPr>
            <a:lvl6pPr indent="-349250" lvl="5" marL="2743200" marR="0" rtl="0" algn="l">
              <a:spcBef>
                <a:spcPts val="500"/>
              </a:spcBef>
              <a:spcAft>
                <a:spcPts val="0"/>
              </a:spcAft>
              <a:buClr>
                <a:schemeClr val="accent6"/>
              </a:buClr>
              <a:buSzPts val="1900"/>
              <a:buFont typeface="Noto Sans Symbols"/>
              <a:buChar char="●"/>
              <a:defRPr b="0" i="0" sz="2400" u="none" cap="none" strike="noStrike">
                <a:solidFill>
                  <a:schemeClr val="dk1"/>
                </a:solidFill>
                <a:latin typeface="Georgia"/>
                <a:ea typeface="Georgia"/>
                <a:cs typeface="Georgia"/>
                <a:sym typeface="Georgia"/>
              </a:defRPr>
            </a:lvl6pPr>
            <a:lvl7pPr indent="-349250" lvl="6" marL="3200400" marR="0" rtl="0" algn="l">
              <a:spcBef>
                <a:spcPts val="400"/>
              </a:spcBef>
              <a:spcAft>
                <a:spcPts val="0"/>
              </a:spcAft>
              <a:buClr>
                <a:srgbClr val="B75640"/>
              </a:buClr>
              <a:buSzPts val="1900"/>
              <a:buFont typeface="Georgia"/>
              <a:buChar char="•"/>
              <a:defRPr b="0" i="0" sz="2100" u="none" cap="none" strike="noStrike">
                <a:solidFill>
                  <a:schemeClr val="dk1"/>
                </a:solidFill>
                <a:latin typeface="Georgia"/>
                <a:ea typeface="Georgia"/>
                <a:cs typeface="Georgia"/>
                <a:sym typeface="Georgia"/>
              </a:defRPr>
            </a:lvl7pPr>
            <a:lvl8pPr indent="-361950" lvl="7" marL="3657600" marR="0" rtl="0" algn="l">
              <a:spcBef>
                <a:spcPts val="400"/>
              </a:spcBef>
              <a:spcAft>
                <a:spcPts val="0"/>
              </a:spcAft>
              <a:buClr>
                <a:srgbClr val="7A6B62"/>
              </a:buClr>
              <a:buSzPts val="2100"/>
              <a:buFont typeface="Georgia"/>
              <a:buChar char="•"/>
              <a:defRPr b="0" i="0" sz="2100" u="none" cap="none" strike="noStrike">
                <a:solidFill>
                  <a:schemeClr val="dk1"/>
                </a:solidFill>
                <a:latin typeface="Georgia"/>
                <a:ea typeface="Georgia"/>
                <a:cs typeface="Georgia"/>
                <a:sym typeface="Georgia"/>
              </a:defRPr>
            </a:lvl8pPr>
            <a:lvl9pPr indent="-336550" lvl="8" marL="4114800" marR="0" rtl="0" algn="l">
              <a:spcBef>
                <a:spcPts val="400"/>
              </a:spcBef>
              <a:spcAft>
                <a:spcPts val="0"/>
              </a:spcAft>
              <a:buClr>
                <a:srgbClr val="B29D00"/>
              </a:buClr>
              <a:buSzPts val="1700"/>
              <a:buFont typeface="Georgia"/>
              <a:buChar char="•"/>
              <a:defRPr b="0" i="0" sz="1900" u="none" cap="none" strike="noStrike">
                <a:solidFill>
                  <a:schemeClr val="dk1"/>
                </a:solidFill>
                <a:latin typeface="Georgia"/>
                <a:ea typeface="Georgia"/>
                <a:cs typeface="Georgia"/>
                <a:sym typeface="Georgia"/>
              </a:defRPr>
            </a:lvl9pPr>
          </a:lstStyle>
          <a:p/>
        </p:txBody>
      </p:sp>
      <p:sp>
        <p:nvSpPr>
          <p:cNvPr id="104" name="Google Shape;104;p18"/>
          <p:cNvSpPr txBox="1"/>
          <p:nvPr>
            <p:ph idx="10" type="dt"/>
          </p:nvPr>
        </p:nvSpPr>
        <p:spPr>
          <a:xfrm>
            <a:off x="609600" y="6248400"/>
            <a:ext cx="2844900" cy="457200"/>
          </a:xfrm>
          <a:prstGeom prst="rect">
            <a:avLst/>
          </a:prstGeom>
          <a:noFill/>
          <a:ln>
            <a:noFill/>
          </a:ln>
        </p:spPr>
        <p:txBody>
          <a:bodyPr anchorCtr="0" anchor="t" bIns="60925" lIns="121900" spcFirstLastPara="1" rIns="121900" wrap="square" tIns="60925">
            <a:noAutofit/>
          </a:bodyPr>
          <a:lstStyle>
            <a:lvl1pPr lvl="0" marR="0" rtl="0" algn="r">
              <a:spcBef>
                <a:spcPts val="0"/>
              </a:spcBef>
              <a:spcAft>
                <a:spcPts val="0"/>
              </a:spcAft>
              <a:buSzPts val="1900"/>
              <a:buNone/>
              <a:defRPr sz="1900">
                <a:solidFill>
                  <a:srgbClr val="FFFFFF"/>
                </a:solidFill>
                <a:latin typeface="Georgia"/>
                <a:ea typeface="Georgia"/>
                <a:cs typeface="Georgia"/>
                <a:sym typeface="Georgia"/>
              </a:defRPr>
            </a:lvl1pPr>
            <a:lvl2pPr lvl="1"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2pPr>
            <a:lvl3pPr lvl="2"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3pPr>
            <a:lvl4pPr lvl="3"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4pPr>
            <a:lvl5pPr lvl="4"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5pPr>
            <a:lvl6pPr lvl="5"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6pPr>
            <a:lvl7pPr lvl="6"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7pPr>
            <a:lvl8pPr lvl="7"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8pPr>
            <a:lvl9pPr lvl="8"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9pPr>
          </a:lstStyle>
          <a:p/>
        </p:txBody>
      </p:sp>
      <p:sp>
        <p:nvSpPr>
          <p:cNvPr id="105" name="Google Shape;105;p18"/>
          <p:cNvSpPr txBox="1"/>
          <p:nvPr>
            <p:ph idx="11" type="ftr"/>
          </p:nvPr>
        </p:nvSpPr>
        <p:spPr>
          <a:xfrm>
            <a:off x="4165600" y="6248400"/>
            <a:ext cx="3860700" cy="457200"/>
          </a:xfrm>
          <a:prstGeom prst="rect">
            <a:avLst/>
          </a:prstGeom>
          <a:noFill/>
          <a:ln>
            <a:noFill/>
          </a:ln>
        </p:spPr>
        <p:txBody>
          <a:bodyPr anchorCtr="0" anchor="t" bIns="60925" lIns="121900" spcFirstLastPara="1" rIns="121900" wrap="square" tIns="60925">
            <a:noAutofit/>
          </a:bodyPr>
          <a:lstStyle>
            <a:lvl1pPr lvl="0" marR="0" rtl="0" algn="l">
              <a:spcBef>
                <a:spcPts val="0"/>
              </a:spcBef>
              <a:spcAft>
                <a:spcPts val="0"/>
              </a:spcAft>
              <a:buSzPts val="1900"/>
              <a:buNone/>
              <a:defRPr sz="1600">
                <a:solidFill>
                  <a:srgbClr val="FFFFFF"/>
                </a:solidFill>
                <a:latin typeface="Georgia"/>
                <a:ea typeface="Georgia"/>
                <a:cs typeface="Georgia"/>
                <a:sym typeface="Georgia"/>
              </a:defRPr>
            </a:lvl1pPr>
            <a:lvl2pPr lvl="1"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2pPr>
            <a:lvl3pPr lvl="2"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3pPr>
            <a:lvl4pPr lvl="3"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4pPr>
            <a:lvl5pPr lvl="4"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5pPr>
            <a:lvl6pPr lvl="5"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6pPr>
            <a:lvl7pPr lvl="6"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7pPr>
            <a:lvl8pPr lvl="7"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8pPr>
            <a:lvl9pPr lvl="8" marR="0" rtl="0" algn="l">
              <a:spcBef>
                <a:spcPts val="0"/>
              </a:spcBef>
              <a:spcAft>
                <a:spcPts val="0"/>
              </a:spcAft>
              <a:buSzPts val="1900"/>
              <a:buNone/>
              <a:defRPr b="0" i="0" sz="2400" u="none" cap="none" strike="noStrike">
                <a:solidFill>
                  <a:schemeClr val="dk1"/>
                </a:solidFill>
                <a:latin typeface="Georgia"/>
                <a:ea typeface="Georgia"/>
                <a:cs typeface="Georgia"/>
                <a:sym typeface="Georgia"/>
              </a:defRPr>
            </a:lvl9pPr>
          </a:lstStyle>
          <a:p/>
        </p:txBody>
      </p:sp>
      <p:sp>
        <p:nvSpPr>
          <p:cNvPr id="106" name="Google Shape;106;p18"/>
          <p:cNvSpPr txBox="1"/>
          <p:nvPr>
            <p:ph idx="12" type="sldNum"/>
          </p:nvPr>
        </p:nvSpPr>
        <p:spPr>
          <a:xfrm>
            <a:off x="8737600" y="6248400"/>
            <a:ext cx="2844900" cy="457200"/>
          </a:xfrm>
          <a:prstGeom prst="rect">
            <a:avLst/>
          </a:prstGeom>
          <a:noFill/>
          <a:ln>
            <a:noFill/>
          </a:ln>
        </p:spPr>
        <p:txBody>
          <a:bodyPr anchorCtr="0" anchor="ctr" bIns="60925" lIns="60925" spcFirstLastPara="1" rIns="60925" wrap="square" tIns="60925">
            <a:noAutofit/>
          </a:bodyPr>
          <a:lstStyle>
            <a:lvl1pPr indent="0" lvl="0" marL="0" marR="0" rtl="0" algn="ctr">
              <a:spcBef>
                <a:spcPts val="0"/>
              </a:spcBef>
              <a:buNone/>
              <a:defRPr sz="2100">
                <a:solidFill>
                  <a:srgbClr val="7A9798"/>
                </a:solidFill>
                <a:latin typeface="Georgia"/>
                <a:ea typeface="Georgia"/>
                <a:cs typeface="Georgia"/>
                <a:sym typeface="Georgia"/>
              </a:defRPr>
            </a:lvl1pPr>
            <a:lvl2pPr indent="0" lvl="1" marL="0" marR="0" rtl="0" algn="ctr">
              <a:spcBef>
                <a:spcPts val="0"/>
              </a:spcBef>
              <a:buNone/>
              <a:defRPr sz="2100">
                <a:solidFill>
                  <a:srgbClr val="7A9798"/>
                </a:solidFill>
                <a:latin typeface="Georgia"/>
                <a:ea typeface="Georgia"/>
                <a:cs typeface="Georgia"/>
                <a:sym typeface="Georgia"/>
              </a:defRPr>
            </a:lvl2pPr>
            <a:lvl3pPr indent="0" lvl="2" marL="0" marR="0" rtl="0" algn="ctr">
              <a:spcBef>
                <a:spcPts val="0"/>
              </a:spcBef>
              <a:buNone/>
              <a:defRPr sz="2100">
                <a:solidFill>
                  <a:srgbClr val="7A9798"/>
                </a:solidFill>
                <a:latin typeface="Georgia"/>
                <a:ea typeface="Georgia"/>
                <a:cs typeface="Georgia"/>
                <a:sym typeface="Georgia"/>
              </a:defRPr>
            </a:lvl3pPr>
            <a:lvl4pPr indent="0" lvl="3" marL="0" marR="0" rtl="0" algn="ctr">
              <a:spcBef>
                <a:spcPts val="0"/>
              </a:spcBef>
              <a:buNone/>
              <a:defRPr sz="2100">
                <a:solidFill>
                  <a:srgbClr val="7A9798"/>
                </a:solidFill>
                <a:latin typeface="Georgia"/>
                <a:ea typeface="Georgia"/>
                <a:cs typeface="Georgia"/>
                <a:sym typeface="Georgia"/>
              </a:defRPr>
            </a:lvl4pPr>
            <a:lvl5pPr indent="0" lvl="4" marL="0" marR="0" rtl="0" algn="ctr">
              <a:spcBef>
                <a:spcPts val="0"/>
              </a:spcBef>
              <a:buNone/>
              <a:defRPr sz="2100">
                <a:solidFill>
                  <a:srgbClr val="7A9798"/>
                </a:solidFill>
                <a:latin typeface="Georgia"/>
                <a:ea typeface="Georgia"/>
                <a:cs typeface="Georgia"/>
                <a:sym typeface="Georgia"/>
              </a:defRPr>
            </a:lvl5pPr>
            <a:lvl6pPr indent="0" lvl="5" marL="0" marR="0" rtl="0" algn="ctr">
              <a:spcBef>
                <a:spcPts val="0"/>
              </a:spcBef>
              <a:buNone/>
              <a:defRPr sz="2100">
                <a:solidFill>
                  <a:srgbClr val="7A9798"/>
                </a:solidFill>
                <a:latin typeface="Georgia"/>
                <a:ea typeface="Georgia"/>
                <a:cs typeface="Georgia"/>
                <a:sym typeface="Georgia"/>
              </a:defRPr>
            </a:lvl6pPr>
            <a:lvl7pPr indent="0" lvl="6" marL="0" marR="0" rtl="0" algn="ctr">
              <a:spcBef>
                <a:spcPts val="0"/>
              </a:spcBef>
              <a:buNone/>
              <a:defRPr sz="2100">
                <a:solidFill>
                  <a:srgbClr val="7A9798"/>
                </a:solidFill>
                <a:latin typeface="Georgia"/>
                <a:ea typeface="Georgia"/>
                <a:cs typeface="Georgia"/>
                <a:sym typeface="Georgia"/>
              </a:defRPr>
            </a:lvl7pPr>
            <a:lvl8pPr indent="0" lvl="7" marL="0" marR="0" rtl="0" algn="ctr">
              <a:spcBef>
                <a:spcPts val="0"/>
              </a:spcBef>
              <a:buNone/>
              <a:defRPr sz="2100">
                <a:solidFill>
                  <a:srgbClr val="7A9798"/>
                </a:solidFill>
                <a:latin typeface="Georgia"/>
                <a:ea typeface="Georgia"/>
                <a:cs typeface="Georgia"/>
                <a:sym typeface="Georgia"/>
              </a:defRPr>
            </a:lvl8pPr>
            <a:lvl9pPr indent="0" lvl="8" marL="0" marR="0" rtl="0" algn="ctr">
              <a:spcBef>
                <a:spcPts val="0"/>
              </a:spcBef>
              <a:buNone/>
              <a:defRPr sz="21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objects on top, text on bottom" type="twoObjOverTx">
  <p:cSld name="TWO_OBJECTS_OVER_TEXT">
    <p:spTree>
      <p:nvGrpSpPr>
        <p:cNvPr id="107" name="Shape 107"/>
        <p:cNvGrpSpPr/>
        <p:nvPr/>
      </p:nvGrpSpPr>
      <p:grpSpPr>
        <a:xfrm>
          <a:off x="0" y="0"/>
          <a:ext cx="0" cy="0"/>
          <a:chOff x="0" y="0"/>
          <a:chExt cx="0" cy="0"/>
        </a:xfrm>
      </p:grpSpPr>
      <p:sp>
        <p:nvSpPr>
          <p:cNvPr id="108" name="Google Shape;108;p19"/>
          <p:cNvSpPr txBox="1"/>
          <p:nvPr>
            <p:ph idx="10" type="dt"/>
          </p:nvPr>
        </p:nvSpPr>
        <p:spPr>
          <a:xfrm>
            <a:off x="609600" y="6245225"/>
            <a:ext cx="2844900" cy="4761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109" name="Google Shape;109;p19"/>
          <p:cNvSpPr txBox="1"/>
          <p:nvPr>
            <p:ph idx="11" type="ftr"/>
          </p:nvPr>
        </p:nvSpPr>
        <p:spPr>
          <a:xfrm>
            <a:off x="4165600" y="6245225"/>
            <a:ext cx="3860700" cy="476100"/>
          </a:xfrm>
          <a:prstGeom prst="rect">
            <a:avLst/>
          </a:prstGeom>
          <a:noFill/>
          <a:ln>
            <a:noFill/>
          </a:ln>
        </p:spPr>
        <p:txBody>
          <a:bodyPr anchorCtr="0" anchor="t" bIns="60925" lIns="121900" spcFirstLastPara="1" rIns="121900" wrap="square" tIns="60925">
            <a:noAutofit/>
          </a:bodyPr>
          <a:lstStyle>
            <a:lvl1pPr lvl="0" rtl="0" algn="ct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110" name="Google Shape;110;p19"/>
          <p:cNvSpPr txBox="1"/>
          <p:nvPr>
            <p:ph idx="12" type="sldNum"/>
          </p:nvPr>
        </p:nvSpPr>
        <p:spPr>
          <a:xfrm>
            <a:off x="8737600" y="6245225"/>
            <a:ext cx="2844900" cy="476100"/>
          </a:xfrm>
          <a:prstGeom prst="rect">
            <a:avLst/>
          </a:prstGeom>
          <a:noFill/>
          <a:ln>
            <a:noFill/>
          </a:ln>
        </p:spPr>
        <p:txBody>
          <a:bodyPr anchorCtr="0" anchor="t" bIns="60925" lIns="121900" spcFirstLastPara="1" rIns="121900" wrap="square" tIns="60925">
            <a:noAutofit/>
          </a:bodyPr>
          <a:lstStyle>
            <a:lvl1pPr indent="0" lvl="0" marL="0" rtl="0" algn="r">
              <a:lnSpc>
                <a:spcPct val="100000"/>
              </a:lnSpc>
              <a:spcBef>
                <a:spcPts val="0"/>
              </a:spcBef>
              <a:spcAft>
                <a:spcPts val="0"/>
              </a:spcAft>
              <a:buNone/>
              <a:defRPr sz="1900"/>
            </a:lvl1pPr>
            <a:lvl2pPr indent="0" lvl="1" marL="0" rtl="0" algn="r">
              <a:lnSpc>
                <a:spcPct val="100000"/>
              </a:lnSpc>
              <a:spcBef>
                <a:spcPts val="0"/>
              </a:spcBef>
              <a:spcAft>
                <a:spcPts val="0"/>
              </a:spcAft>
              <a:buNone/>
              <a:defRPr sz="1900"/>
            </a:lvl2pPr>
            <a:lvl3pPr indent="0" lvl="2" marL="0" rtl="0" algn="r">
              <a:lnSpc>
                <a:spcPct val="100000"/>
              </a:lnSpc>
              <a:spcBef>
                <a:spcPts val="0"/>
              </a:spcBef>
              <a:spcAft>
                <a:spcPts val="0"/>
              </a:spcAft>
              <a:buNone/>
              <a:defRPr sz="1900"/>
            </a:lvl3pPr>
            <a:lvl4pPr indent="0" lvl="3" marL="0" rtl="0" algn="r">
              <a:lnSpc>
                <a:spcPct val="100000"/>
              </a:lnSpc>
              <a:spcBef>
                <a:spcPts val="0"/>
              </a:spcBef>
              <a:spcAft>
                <a:spcPts val="0"/>
              </a:spcAft>
              <a:buNone/>
              <a:defRPr sz="1900"/>
            </a:lvl4pPr>
            <a:lvl5pPr indent="0" lvl="4" marL="0" rtl="0" algn="r">
              <a:lnSpc>
                <a:spcPct val="100000"/>
              </a:lnSpc>
              <a:spcBef>
                <a:spcPts val="0"/>
              </a:spcBef>
              <a:spcAft>
                <a:spcPts val="0"/>
              </a:spcAft>
              <a:buNone/>
              <a:defRPr sz="1900"/>
            </a:lvl5pPr>
            <a:lvl6pPr indent="0" lvl="5" marL="0" rtl="0" algn="r">
              <a:lnSpc>
                <a:spcPct val="100000"/>
              </a:lnSpc>
              <a:spcBef>
                <a:spcPts val="0"/>
              </a:spcBef>
              <a:spcAft>
                <a:spcPts val="0"/>
              </a:spcAft>
              <a:buNone/>
              <a:defRPr sz="1900"/>
            </a:lvl6pPr>
            <a:lvl7pPr indent="0" lvl="6" marL="0" rtl="0" algn="r">
              <a:lnSpc>
                <a:spcPct val="100000"/>
              </a:lnSpc>
              <a:spcBef>
                <a:spcPts val="0"/>
              </a:spcBef>
              <a:spcAft>
                <a:spcPts val="0"/>
              </a:spcAft>
              <a:buNone/>
              <a:defRPr sz="1900"/>
            </a:lvl7pPr>
            <a:lvl8pPr indent="0" lvl="7" marL="0" rtl="0" algn="r">
              <a:lnSpc>
                <a:spcPct val="100000"/>
              </a:lnSpc>
              <a:spcBef>
                <a:spcPts val="0"/>
              </a:spcBef>
              <a:spcAft>
                <a:spcPts val="0"/>
              </a:spcAft>
              <a:buNone/>
              <a:defRPr sz="1900"/>
            </a:lvl8pPr>
            <a:lvl9pPr indent="0" lvl="8" marL="0" rtl="0" algn="r">
              <a:lnSpc>
                <a:spcPct val="100000"/>
              </a:lnSpc>
              <a:spcBef>
                <a:spcPts val="0"/>
              </a:spcBef>
              <a:spcAft>
                <a:spcPts val="0"/>
              </a:spcAft>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 name="Shape 14"/>
        <p:cNvGrpSpPr/>
        <p:nvPr/>
      </p:nvGrpSpPr>
      <p:grpSpPr>
        <a:xfrm>
          <a:off x="0" y="0"/>
          <a:ext cx="0" cy="0"/>
          <a:chOff x="0" y="0"/>
          <a:chExt cx="0" cy="0"/>
        </a:xfrm>
      </p:grpSpPr>
      <p:sp>
        <p:nvSpPr>
          <p:cNvPr id="15" name="Google Shape;15;p3"/>
          <p:cNvSpPr txBox="1"/>
          <p:nvPr>
            <p:ph type="title"/>
          </p:nvPr>
        </p:nvSpPr>
        <p:spPr>
          <a:xfrm>
            <a:off x="45900" y="125867"/>
            <a:ext cx="12096000" cy="750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4800"/>
              <a:buFont typeface="Calibri"/>
              <a:buNone/>
              <a:defRPr b="1" i="0" u="none" cap="none" strike="noStrike">
                <a:solidFill>
                  <a:schemeClr val="accent1"/>
                </a:solidFill>
                <a:latin typeface="Calibri"/>
                <a:ea typeface="Calibri"/>
                <a:cs typeface="Calibri"/>
                <a:sym typeface="Calibri"/>
              </a:defRPr>
            </a:lvl1pPr>
            <a:lvl2pPr indent="0" lvl="1" rtl="0">
              <a:spcBef>
                <a:spcPts val="0"/>
              </a:spcBef>
              <a:spcAft>
                <a:spcPts val="0"/>
              </a:spcAft>
              <a:buSzPts val="4800"/>
              <a:buFont typeface="Calibri"/>
              <a:buNone/>
              <a:defRPr b="1">
                <a:latin typeface="Calibri"/>
                <a:ea typeface="Calibri"/>
                <a:cs typeface="Calibri"/>
                <a:sym typeface="Calibri"/>
              </a:defRPr>
            </a:lvl2pPr>
            <a:lvl3pPr indent="0" lvl="2" rtl="0">
              <a:spcBef>
                <a:spcPts val="0"/>
              </a:spcBef>
              <a:spcAft>
                <a:spcPts val="0"/>
              </a:spcAft>
              <a:buSzPts val="4800"/>
              <a:buFont typeface="Calibri"/>
              <a:buNone/>
              <a:defRPr b="1">
                <a:latin typeface="Calibri"/>
                <a:ea typeface="Calibri"/>
                <a:cs typeface="Calibri"/>
                <a:sym typeface="Calibri"/>
              </a:defRPr>
            </a:lvl3pPr>
            <a:lvl4pPr indent="0" lvl="3" rtl="0">
              <a:spcBef>
                <a:spcPts val="0"/>
              </a:spcBef>
              <a:spcAft>
                <a:spcPts val="0"/>
              </a:spcAft>
              <a:buSzPts val="4800"/>
              <a:buFont typeface="Calibri"/>
              <a:buNone/>
              <a:defRPr b="1">
                <a:latin typeface="Calibri"/>
                <a:ea typeface="Calibri"/>
                <a:cs typeface="Calibri"/>
                <a:sym typeface="Calibri"/>
              </a:defRPr>
            </a:lvl4pPr>
            <a:lvl5pPr indent="0" lvl="4" rtl="0">
              <a:spcBef>
                <a:spcPts val="0"/>
              </a:spcBef>
              <a:spcAft>
                <a:spcPts val="0"/>
              </a:spcAft>
              <a:buSzPts val="4800"/>
              <a:buFont typeface="Calibri"/>
              <a:buNone/>
              <a:defRPr b="1">
                <a:latin typeface="Calibri"/>
                <a:ea typeface="Calibri"/>
                <a:cs typeface="Calibri"/>
                <a:sym typeface="Calibri"/>
              </a:defRPr>
            </a:lvl5pPr>
            <a:lvl6pPr indent="0" lvl="5" rtl="0">
              <a:spcBef>
                <a:spcPts val="0"/>
              </a:spcBef>
              <a:spcAft>
                <a:spcPts val="0"/>
              </a:spcAft>
              <a:buSzPts val="4800"/>
              <a:buFont typeface="Calibri"/>
              <a:buNone/>
              <a:defRPr b="1">
                <a:latin typeface="Calibri"/>
                <a:ea typeface="Calibri"/>
                <a:cs typeface="Calibri"/>
                <a:sym typeface="Calibri"/>
              </a:defRPr>
            </a:lvl6pPr>
            <a:lvl7pPr indent="0" lvl="6" rtl="0">
              <a:spcBef>
                <a:spcPts val="0"/>
              </a:spcBef>
              <a:spcAft>
                <a:spcPts val="0"/>
              </a:spcAft>
              <a:buSzPts val="4800"/>
              <a:buFont typeface="Calibri"/>
              <a:buNone/>
              <a:defRPr b="1">
                <a:latin typeface="Calibri"/>
                <a:ea typeface="Calibri"/>
                <a:cs typeface="Calibri"/>
                <a:sym typeface="Calibri"/>
              </a:defRPr>
            </a:lvl7pPr>
            <a:lvl8pPr indent="0" lvl="7" rtl="0">
              <a:spcBef>
                <a:spcPts val="0"/>
              </a:spcBef>
              <a:spcAft>
                <a:spcPts val="0"/>
              </a:spcAft>
              <a:buSzPts val="4800"/>
              <a:buFont typeface="Calibri"/>
              <a:buNone/>
              <a:defRPr b="1">
                <a:latin typeface="Calibri"/>
                <a:ea typeface="Calibri"/>
                <a:cs typeface="Calibri"/>
                <a:sym typeface="Calibri"/>
              </a:defRPr>
            </a:lvl8pPr>
            <a:lvl9pPr indent="0" lvl="8" rtl="0">
              <a:spcBef>
                <a:spcPts val="0"/>
              </a:spcBef>
              <a:spcAft>
                <a:spcPts val="0"/>
              </a:spcAft>
              <a:buSzPts val="4800"/>
              <a:buFont typeface="Calibri"/>
              <a:buNone/>
              <a:defRPr b="1">
                <a:latin typeface="Calibri"/>
                <a:ea typeface="Calibri"/>
                <a:cs typeface="Calibri"/>
                <a:sym typeface="Calibri"/>
              </a:defRPr>
            </a:lvl9pPr>
          </a:lstStyle>
          <a:p/>
        </p:txBody>
      </p:sp>
      <p:sp>
        <p:nvSpPr>
          <p:cNvPr id="16" name="Google Shape;16;p3"/>
          <p:cNvSpPr txBox="1"/>
          <p:nvPr>
            <p:ph idx="1" type="body"/>
          </p:nvPr>
        </p:nvSpPr>
        <p:spPr>
          <a:xfrm>
            <a:off x="0" y="945233"/>
            <a:ext cx="5807100" cy="750900"/>
          </a:xfrm>
          <a:prstGeom prst="rect">
            <a:avLst/>
          </a:prstGeom>
          <a:noFill/>
          <a:ln>
            <a:noFill/>
          </a:ln>
        </p:spPr>
        <p:txBody>
          <a:bodyPr anchorCtr="0" anchor="b" bIns="121900" lIns="121900" spcFirstLastPara="1" rIns="121900" wrap="square" tIns="121900">
            <a:noAutofit/>
          </a:bodyPr>
          <a:lstStyle>
            <a:lvl1pPr indent="-228600" lvl="0" marL="457200" marR="0" rtl="0" algn="ctr">
              <a:spcBef>
                <a:spcPts val="0"/>
              </a:spcBef>
              <a:spcAft>
                <a:spcPts val="0"/>
              </a:spcAft>
              <a:buClr>
                <a:srgbClr val="595959"/>
              </a:buClr>
              <a:buSzPts val="3700"/>
              <a:buFont typeface="Noto Sans Symbols"/>
              <a:buNone/>
              <a:defRPr b="0" i="0" sz="37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8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8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8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8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4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4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4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400"/>
              </a:spcBef>
              <a:spcAft>
                <a:spcPts val="0"/>
              </a:spcAft>
              <a:buClr>
                <a:srgbClr val="595959"/>
              </a:buClr>
              <a:buSzPts val="3700"/>
              <a:buFont typeface="Noto Sans Symbols"/>
              <a:buNone/>
              <a:defRPr b="1" i="0" sz="3700" u="none" cap="none" strike="noStrike">
                <a:solidFill>
                  <a:srgbClr val="595959"/>
                </a:solidFill>
                <a:latin typeface="Source Sans Pro"/>
                <a:ea typeface="Source Sans Pro"/>
                <a:cs typeface="Source Sans Pro"/>
                <a:sym typeface="Source Sans Pro"/>
              </a:defRPr>
            </a:lvl9pPr>
          </a:lstStyle>
          <a:p/>
        </p:txBody>
      </p:sp>
      <p:sp>
        <p:nvSpPr>
          <p:cNvPr id="17" name="Google Shape;17;p3"/>
          <p:cNvSpPr txBox="1"/>
          <p:nvPr>
            <p:ph idx="2" type="body"/>
          </p:nvPr>
        </p:nvSpPr>
        <p:spPr>
          <a:xfrm>
            <a:off x="45900" y="1534600"/>
            <a:ext cx="5807100" cy="5276400"/>
          </a:xfrm>
          <a:prstGeom prst="rect">
            <a:avLst/>
          </a:prstGeom>
          <a:noFill/>
          <a:ln>
            <a:noFill/>
          </a:ln>
        </p:spPr>
        <p:txBody>
          <a:bodyPr anchorCtr="0" anchor="t" bIns="121900" lIns="121900" spcFirstLastPara="1" rIns="121900" wrap="square" tIns="121900">
            <a:noAutofit/>
          </a:bodyPr>
          <a:lstStyle>
            <a:lvl1pPr indent="-438150" lvl="0" marL="457200" marR="0" rtl="0" algn="l">
              <a:spcBef>
                <a:spcPts val="21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1pPr>
            <a:lvl2pPr indent="-438150" lvl="1" marL="914400" marR="0" rtl="0" algn="l">
              <a:spcBef>
                <a:spcPts val="8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2pPr>
            <a:lvl3pPr indent="-438150" lvl="2" marL="1371600" marR="0" rtl="0" algn="l">
              <a:spcBef>
                <a:spcPts val="8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3pPr>
            <a:lvl4pPr indent="-438150" lvl="3" marL="1828800" marR="0" rtl="0" algn="l">
              <a:spcBef>
                <a:spcPts val="8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4pPr>
            <a:lvl5pPr indent="-438150" lvl="4" marL="2286000" marR="0" rtl="0" algn="l">
              <a:spcBef>
                <a:spcPts val="8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5pPr>
            <a:lvl6pPr indent="-438150" lvl="5" marL="2743200" marR="0" rtl="0" algn="l">
              <a:spcBef>
                <a:spcPts val="4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6pPr>
            <a:lvl7pPr indent="-438150" lvl="6" marL="3200400" marR="0" rtl="0" algn="l">
              <a:spcBef>
                <a:spcPts val="4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7pPr>
            <a:lvl8pPr indent="-438150" lvl="7" marL="3657600" marR="0" rtl="0" algn="l">
              <a:spcBef>
                <a:spcPts val="4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8pPr>
            <a:lvl9pPr indent="-438150" lvl="8" marL="4114800" marR="0" rtl="0" algn="l">
              <a:spcBef>
                <a:spcPts val="400"/>
              </a:spcBef>
              <a:spcAft>
                <a:spcPts val="0"/>
              </a:spcAft>
              <a:buClr>
                <a:srgbClr val="205C77"/>
              </a:buClr>
              <a:buSzPts val="3300"/>
              <a:buFont typeface="Noto Sans Symbols"/>
              <a:buChar char="●"/>
              <a:defRPr b="0" i="0" sz="3300" u="none" cap="none" strike="noStrike">
                <a:solidFill>
                  <a:srgbClr val="205C77"/>
                </a:solidFill>
                <a:latin typeface="Source Sans Pro"/>
                <a:ea typeface="Source Sans Pro"/>
                <a:cs typeface="Source Sans Pro"/>
                <a:sym typeface="Source Sans Pro"/>
              </a:defRPr>
            </a:lvl9pPr>
          </a:lstStyle>
          <a:p/>
        </p:txBody>
      </p:sp>
      <p:sp>
        <p:nvSpPr>
          <p:cNvPr id="18" name="Google Shape;18;p3"/>
          <p:cNvSpPr txBox="1"/>
          <p:nvPr>
            <p:ph idx="3" type="body"/>
          </p:nvPr>
        </p:nvSpPr>
        <p:spPr>
          <a:xfrm>
            <a:off x="6334767" y="945233"/>
            <a:ext cx="5857200" cy="750900"/>
          </a:xfrm>
          <a:prstGeom prst="rect">
            <a:avLst/>
          </a:prstGeom>
          <a:noFill/>
          <a:ln>
            <a:noFill/>
          </a:ln>
        </p:spPr>
        <p:txBody>
          <a:bodyPr anchorCtr="0" anchor="b" bIns="121900" lIns="121900" spcFirstLastPara="1" rIns="121900" wrap="square" tIns="121900">
            <a:noAutofit/>
          </a:bodyPr>
          <a:lstStyle>
            <a:lvl1pPr indent="-228600" lvl="0" marL="457200" marR="0" rtl="0" algn="ctr">
              <a:spcBef>
                <a:spcPts val="0"/>
              </a:spcBef>
              <a:spcAft>
                <a:spcPts val="0"/>
              </a:spcAft>
              <a:buClr>
                <a:srgbClr val="595959"/>
              </a:buClr>
              <a:buSzPts val="3500"/>
              <a:buFont typeface="Noto Sans Symbols"/>
              <a:buNone/>
              <a:defRPr b="0" i="0" sz="3500" u="none" cap="none" strike="noStrike">
                <a:solidFill>
                  <a:srgbClr val="595959"/>
                </a:solidFill>
                <a:latin typeface="Source Sans Pro"/>
                <a:ea typeface="Source Sans Pro"/>
                <a:cs typeface="Source Sans Pro"/>
                <a:sym typeface="Source Sans Pro"/>
              </a:defRPr>
            </a:lvl1pPr>
            <a:lvl2pPr indent="-228600" lvl="1" marL="914400" marR="0" rtl="0" algn="l">
              <a:spcBef>
                <a:spcPts val="8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2pPr>
            <a:lvl3pPr indent="-228600" lvl="2" marL="1371600" marR="0" rtl="0" algn="l">
              <a:spcBef>
                <a:spcPts val="8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3pPr>
            <a:lvl4pPr indent="-228600" lvl="3" marL="1828800" marR="0" rtl="0" algn="l">
              <a:spcBef>
                <a:spcPts val="8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4pPr>
            <a:lvl5pPr indent="-228600" lvl="4" marL="2286000" marR="0" rtl="0" algn="l">
              <a:spcBef>
                <a:spcPts val="8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5pPr>
            <a:lvl6pPr indent="-228600" lvl="5" marL="2743200" marR="0" rtl="0" algn="l">
              <a:spcBef>
                <a:spcPts val="4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6pPr>
            <a:lvl7pPr indent="-228600" lvl="6" marL="3200400" marR="0" rtl="0" algn="l">
              <a:spcBef>
                <a:spcPts val="4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7pPr>
            <a:lvl8pPr indent="-228600" lvl="7" marL="3657600" marR="0" rtl="0" algn="l">
              <a:spcBef>
                <a:spcPts val="4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8pPr>
            <a:lvl9pPr indent="-228600" lvl="8" marL="4114800" marR="0" rtl="0" algn="l">
              <a:spcBef>
                <a:spcPts val="400"/>
              </a:spcBef>
              <a:spcAft>
                <a:spcPts val="0"/>
              </a:spcAft>
              <a:buClr>
                <a:srgbClr val="595959"/>
              </a:buClr>
              <a:buSzPts val="3500"/>
              <a:buFont typeface="Noto Sans Symbols"/>
              <a:buNone/>
              <a:defRPr b="1" i="0" sz="3500" u="none" cap="none" strike="noStrike">
                <a:solidFill>
                  <a:srgbClr val="595959"/>
                </a:solidFill>
                <a:latin typeface="Source Sans Pro"/>
                <a:ea typeface="Source Sans Pro"/>
                <a:cs typeface="Source Sans Pro"/>
                <a:sym typeface="Source Sans Pro"/>
              </a:defRPr>
            </a:lvl9pPr>
          </a:lstStyle>
          <a:p/>
        </p:txBody>
      </p:sp>
      <p:sp>
        <p:nvSpPr>
          <p:cNvPr id="19" name="Google Shape;19;p3"/>
          <p:cNvSpPr txBox="1"/>
          <p:nvPr>
            <p:ph idx="4" type="body"/>
          </p:nvPr>
        </p:nvSpPr>
        <p:spPr>
          <a:xfrm>
            <a:off x="6334767" y="1534600"/>
            <a:ext cx="5857200" cy="5226900"/>
          </a:xfrm>
          <a:prstGeom prst="rect">
            <a:avLst/>
          </a:prstGeom>
          <a:noFill/>
          <a:ln>
            <a:noFill/>
          </a:ln>
        </p:spPr>
        <p:txBody>
          <a:bodyPr anchorCtr="0" anchor="t" bIns="121900" lIns="121900" spcFirstLastPara="1" rIns="121900" wrap="square" tIns="121900">
            <a:noAutofit/>
          </a:bodyPr>
          <a:lstStyle>
            <a:lvl1pPr indent="-431800" lvl="0" marL="457200" marR="0" rtl="0" algn="l">
              <a:spcBef>
                <a:spcPts val="21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1pPr>
            <a:lvl2pPr indent="-431800" lvl="1" marL="914400" marR="0" rtl="0" algn="l">
              <a:spcBef>
                <a:spcPts val="8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2pPr>
            <a:lvl3pPr indent="-431800" lvl="2" marL="1371600" marR="0" rtl="0" algn="l">
              <a:spcBef>
                <a:spcPts val="8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3pPr>
            <a:lvl4pPr indent="-431800" lvl="3" marL="1828800" marR="0" rtl="0" algn="l">
              <a:spcBef>
                <a:spcPts val="8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4pPr>
            <a:lvl5pPr indent="-431800" lvl="4" marL="2286000" marR="0" rtl="0" algn="l">
              <a:spcBef>
                <a:spcPts val="8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5pPr>
            <a:lvl6pPr indent="-431800" lvl="5" marL="2743200" marR="0" rtl="0" algn="l">
              <a:spcBef>
                <a:spcPts val="4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6pPr>
            <a:lvl7pPr indent="-431800" lvl="6" marL="3200400" marR="0" rtl="0" algn="l">
              <a:spcBef>
                <a:spcPts val="4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7pPr>
            <a:lvl8pPr indent="-431800" lvl="7" marL="3657600" marR="0" rtl="0" algn="l">
              <a:spcBef>
                <a:spcPts val="4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8pPr>
            <a:lvl9pPr indent="-431800" lvl="8" marL="4114800" marR="0" rtl="0" algn="l">
              <a:spcBef>
                <a:spcPts val="400"/>
              </a:spcBef>
              <a:spcAft>
                <a:spcPts val="0"/>
              </a:spcAft>
              <a:buClr>
                <a:srgbClr val="205C77"/>
              </a:buClr>
              <a:buSzPts val="3200"/>
              <a:buFont typeface="Noto Sans Symbols"/>
              <a:buChar char="●"/>
              <a:defRPr b="0" i="0" sz="3200" u="none" cap="none" strike="noStrike">
                <a:solidFill>
                  <a:srgbClr val="205C77"/>
                </a:solidFill>
                <a:latin typeface="Source Sans Pro"/>
                <a:ea typeface="Source Sans Pro"/>
                <a:cs typeface="Source Sans Pro"/>
                <a:sym typeface="Source Sans Pro"/>
              </a:defRPr>
            </a:lvl9pPr>
          </a:lstStyle>
          <a:p/>
        </p:txBody>
      </p:sp>
      <p:sp>
        <p:nvSpPr>
          <p:cNvPr id="20" name="Google Shape;20;p3"/>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lvl1pPr lvl="0">
              <a:buNone/>
              <a:defRPr sz="1700">
                <a:solidFill>
                  <a:srgbClr val="595959"/>
                </a:solidFill>
              </a:defRPr>
            </a:lvl1pPr>
            <a:lvl2pPr lvl="1">
              <a:buNone/>
              <a:defRPr sz="1700">
                <a:solidFill>
                  <a:srgbClr val="595959"/>
                </a:solidFill>
              </a:defRPr>
            </a:lvl2pPr>
            <a:lvl3pPr lvl="2">
              <a:buNone/>
              <a:defRPr sz="1700">
                <a:solidFill>
                  <a:srgbClr val="595959"/>
                </a:solidFill>
              </a:defRPr>
            </a:lvl3pPr>
            <a:lvl4pPr lvl="3">
              <a:buNone/>
              <a:defRPr sz="1700">
                <a:solidFill>
                  <a:srgbClr val="595959"/>
                </a:solidFill>
              </a:defRPr>
            </a:lvl4pPr>
            <a:lvl5pPr lvl="4">
              <a:buNone/>
              <a:defRPr sz="1700">
                <a:solidFill>
                  <a:srgbClr val="595959"/>
                </a:solidFill>
              </a:defRPr>
            </a:lvl5pPr>
            <a:lvl6pPr lvl="5">
              <a:buNone/>
              <a:defRPr sz="1700">
                <a:solidFill>
                  <a:srgbClr val="595959"/>
                </a:solidFill>
              </a:defRPr>
            </a:lvl6pPr>
            <a:lvl7pPr lvl="6">
              <a:buNone/>
              <a:defRPr sz="1700">
                <a:solidFill>
                  <a:srgbClr val="595959"/>
                </a:solidFill>
              </a:defRPr>
            </a:lvl7pPr>
            <a:lvl8pPr lvl="7">
              <a:buNone/>
              <a:defRPr sz="1700">
                <a:solidFill>
                  <a:srgbClr val="595959"/>
                </a:solidFill>
              </a:defRPr>
            </a:lvl8pPr>
            <a:lvl9pPr lvl="8">
              <a:buNone/>
              <a:defRPr sz="1700">
                <a:solidFill>
                  <a:srgbClr val="595959"/>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CAN breeze"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120067" y="107567"/>
            <a:ext cx="12005100" cy="792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23" name="Google Shape;23;p4"/>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5"/>
          <p:cNvSpPr/>
          <p:nvPr/>
        </p:nvSpPr>
        <p:spPr>
          <a:xfrm>
            <a:off x="1770888" y="1295400"/>
            <a:ext cx="8650500" cy="31527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60925" lIns="121900" spcFirstLastPara="1" rIns="121900" wrap="square" tIns="60925">
            <a:noAutofit/>
          </a:bodyPr>
          <a:lstStyle/>
          <a:p>
            <a:pPr indent="0" lvl="0" marL="0" marR="0" rtl="0" algn="l">
              <a:spcBef>
                <a:spcPts val="0"/>
              </a:spcBef>
              <a:spcAft>
                <a:spcPts val="0"/>
              </a:spcAft>
              <a:buClr>
                <a:srgbClr val="6DB7D7"/>
              </a:buClr>
              <a:buSzPts val="4700"/>
              <a:buFont typeface="Noto Sans Symbols"/>
              <a:buNone/>
            </a:pPr>
            <a:r>
              <a:t/>
            </a:r>
            <a:endParaRPr b="0" i="0" sz="4300" u="none" cap="none" strike="noStrike">
              <a:solidFill>
                <a:srgbClr val="595959"/>
              </a:solidFill>
              <a:latin typeface="Source Sans Pro"/>
              <a:ea typeface="Source Sans Pro"/>
              <a:cs typeface="Source Sans Pro"/>
              <a:sym typeface="Source Sans Pro"/>
            </a:endParaRPr>
          </a:p>
        </p:txBody>
      </p:sp>
      <p:sp>
        <p:nvSpPr>
          <p:cNvPr id="26" name="Google Shape;26;p5"/>
          <p:cNvSpPr txBox="1"/>
          <p:nvPr>
            <p:ph type="ctrTitle"/>
          </p:nvPr>
        </p:nvSpPr>
        <p:spPr>
          <a:xfrm>
            <a:off x="1763895" y="1523999"/>
            <a:ext cx="8664300" cy="17247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rgbClr val="6DB7D7"/>
              </a:buClr>
              <a:buSzPts val="6700"/>
              <a:buFont typeface="Noto Sans Symbols"/>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27" name="Google Shape;27;p5"/>
          <p:cNvSpPr txBox="1"/>
          <p:nvPr>
            <p:ph idx="1" type="subTitle"/>
          </p:nvPr>
        </p:nvSpPr>
        <p:spPr>
          <a:xfrm>
            <a:off x="1763895" y="3299012"/>
            <a:ext cx="8664300" cy="916500"/>
          </a:xfrm>
          <a:prstGeom prst="rect">
            <a:avLst/>
          </a:prstGeom>
          <a:noFill/>
          <a:ln>
            <a:noFill/>
          </a:ln>
        </p:spPr>
        <p:txBody>
          <a:bodyPr anchorCtr="0" anchor="t" bIns="121900" lIns="121900" spcFirstLastPara="1" rIns="121900" wrap="square" tIns="121900">
            <a:noAutofit/>
          </a:bodyPr>
          <a:lstStyle>
            <a:lvl1pPr indent="0" lvl="0" marL="0" marR="0" rtl="0" algn="ctr">
              <a:spcBef>
                <a:spcPts val="400"/>
              </a:spcBef>
              <a:spcAft>
                <a:spcPts val="0"/>
              </a:spcAft>
              <a:buClr>
                <a:srgbClr val="434343"/>
              </a:buClr>
              <a:buSzPts val="4800"/>
              <a:buFont typeface="Noto Sans Symbols"/>
              <a:buNone/>
              <a:defRPr b="0" i="0" sz="4800" u="none" cap="none" strike="noStrike">
                <a:solidFill>
                  <a:srgbClr val="434343"/>
                </a:solidFill>
                <a:latin typeface="Source Sans Pro"/>
                <a:ea typeface="Source Sans Pro"/>
                <a:cs typeface="Source Sans Pro"/>
                <a:sym typeface="Source Sans Pro"/>
              </a:defRPr>
            </a:lvl1pPr>
            <a:lvl2pPr indent="0" lvl="1" marL="609600" marR="0" rtl="0" algn="ctr">
              <a:spcBef>
                <a:spcPts val="800"/>
              </a:spcBef>
              <a:spcAft>
                <a:spcPts val="0"/>
              </a:spcAft>
              <a:buClr>
                <a:srgbClr val="205C77"/>
              </a:buClr>
              <a:buSzPts val="3200"/>
              <a:buFont typeface="Noto Sans Symbols"/>
              <a:buNone/>
              <a:defRPr b="0" i="0" sz="2900" u="none" cap="none" strike="noStrike">
                <a:solidFill>
                  <a:srgbClr val="888888"/>
                </a:solidFill>
                <a:latin typeface="Source Sans Pro"/>
                <a:ea typeface="Source Sans Pro"/>
                <a:cs typeface="Source Sans Pro"/>
                <a:sym typeface="Source Sans Pro"/>
              </a:defRPr>
            </a:lvl2pPr>
            <a:lvl3pPr indent="0" lvl="2" marL="1219200" marR="0" rtl="0" algn="ctr">
              <a:spcBef>
                <a:spcPts val="800"/>
              </a:spcBef>
              <a:spcAft>
                <a:spcPts val="0"/>
              </a:spcAft>
              <a:buClr>
                <a:srgbClr val="6DB7D7"/>
              </a:buClr>
              <a:buSzPts val="2900"/>
              <a:buFont typeface="Noto Sans Symbols"/>
              <a:buNone/>
              <a:defRPr b="0" i="0" sz="2700" u="none" cap="none" strike="noStrike">
                <a:solidFill>
                  <a:srgbClr val="888888"/>
                </a:solidFill>
                <a:latin typeface="Source Sans Pro"/>
                <a:ea typeface="Source Sans Pro"/>
                <a:cs typeface="Source Sans Pro"/>
                <a:sym typeface="Source Sans Pro"/>
              </a:defRPr>
            </a:lvl3pPr>
            <a:lvl4pPr indent="0" lvl="3" marL="1828800" marR="0" rtl="0" algn="ctr">
              <a:spcBef>
                <a:spcPts val="800"/>
              </a:spcBef>
              <a:spcAft>
                <a:spcPts val="0"/>
              </a:spcAft>
              <a:buClr>
                <a:srgbClr val="205C7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4pPr>
            <a:lvl5pPr indent="0" lvl="4" marL="2438400" marR="0" rtl="0" algn="ctr">
              <a:spcBef>
                <a:spcPts val="8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5pPr>
            <a:lvl6pPr indent="0" lvl="5" marL="3048000" marR="0" rtl="0" algn="ctr">
              <a:spcBef>
                <a:spcPts val="500"/>
              </a:spcBef>
              <a:spcAft>
                <a:spcPts val="0"/>
              </a:spcAft>
              <a:buClr>
                <a:schemeClr val="accent2"/>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6pPr>
            <a:lvl7pPr indent="0" lvl="6" marL="3657600" marR="0" rtl="0" algn="ctr">
              <a:spcBef>
                <a:spcPts val="5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7pPr>
            <a:lvl8pPr indent="0" lvl="7" marL="4267200" marR="0" rtl="0" algn="ctr">
              <a:spcBef>
                <a:spcPts val="500"/>
              </a:spcBef>
              <a:spcAft>
                <a:spcPts val="0"/>
              </a:spcAft>
              <a:buClr>
                <a:schemeClr val="accent2"/>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8pPr>
            <a:lvl9pPr indent="0" lvl="8" marL="4876800" marR="0" rtl="0" algn="ctr">
              <a:spcBef>
                <a:spcPts val="5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32367" y="2403144"/>
            <a:ext cx="10742100" cy="13620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30" name="Google Shape;30;p6"/>
          <p:cNvSpPr txBox="1"/>
          <p:nvPr>
            <p:ph idx="1" type="body"/>
          </p:nvPr>
        </p:nvSpPr>
        <p:spPr>
          <a:xfrm>
            <a:off x="732367" y="3736005"/>
            <a:ext cx="10742100" cy="1500300"/>
          </a:xfrm>
          <a:prstGeom prst="rect">
            <a:avLst/>
          </a:prstGeom>
          <a:noFill/>
          <a:ln>
            <a:noFill/>
          </a:ln>
        </p:spPr>
        <p:txBody>
          <a:bodyPr anchorCtr="0" anchor="t" bIns="121900" lIns="121900" spcFirstLastPara="1" rIns="121900" wrap="square" tIns="121900">
            <a:noAutofit/>
          </a:bodyPr>
          <a:lstStyle>
            <a:lvl1pPr indent="-228600" lvl="0" marL="457200" marR="0" rtl="0" algn="ctr">
              <a:spcBef>
                <a:spcPts val="4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1pPr>
            <a:lvl2pPr indent="-228600" lvl="1" marL="914400" marR="0" rtl="0" algn="l">
              <a:spcBef>
                <a:spcPts val="800"/>
              </a:spcBef>
              <a:spcAft>
                <a:spcPts val="0"/>
              </a:spcAft>
              <a:buClr>
                <a:srgbClr val="205C7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2pPr>
            <a:lvl3pPr indent="-228600" lvl="2" marL="1371600" marR="0" rtl="0" algn="l">
              <a:spcBef>
                <a:spcPts val="800"/>
              </a:spcBef>
              <a:spcAft>
                <a:spcPts val="0"/>
              </a:spcAft>
              <a:buClr>
                <a:srgbClr val="6DB7D7"/>
              </a:buClr>
              <a:buSzPts val="2300"/>
              <a:buFont typeface="Noto Sans Symbols"/>
              <a:buNone/>
              <a:defRPr b="0" i="0" sz="2100" u="none" cap="none" strike="noStrike">
                <a:solidFill>
                  <a:srgbClr val="888888"/>
                </a:solidFill>
                <a:latin typeface="Source Sans Pro"/>
                <a:ea typeface="Source Sans Pro"/>
                <a:cs typeface="Source Sans Pro"/>
                <a:sym typeface="Source Sans Pro"/>
              </a:defRPr>
            </a:lvl3pPr>
            <a:lvl4pPr indent="-228600" lvl="3" marL="1828800" marR="0" rtl="0" algn="l">
              <a:spcBef>
                <a:spcPts val="800"/>
              </a:spcBef>
              <a:spcAft>
                <a:spcPts val="0"/>
              </a:spcAft>
              <a:buClr>
                <a:srgbClr val="205C77"/>
              </a:buClr>
              <a:buSzPts val="2100"/>
              <a:buFont typeface="Noto Sans Symbols"/>
              <a:buNone/>
              <a:defRPr b="0" i="0" sz="1900" u="none" cap="none" strike="noStrike">
                <a:solidFill>
                  <a:srgbClr val="888888"/>
                </a:solidFill>
                <a:latin typeface="Source Sans Pro"/>
                <a:ea typeface="Source Sans Pro"/>
                <a:cs typeface="Source Sans Pro"/>
                <a:sym typeface="Source Sans Pro"/>
              </a:defRPr>
            </a:lvl4pPr>
            <a:lvl5pPr indent="-228600" lvl="4" marL="2286000" marR="0" rtl="0" algn="l">
              <a:spcBef>
                <a:spcPts val="800"/>
              </a:spcBef>
              <a:spcAft>
                <a:spcPts val="0"/>
              </a:spcAft>
              <a:buClr>
                <a:srgbClr val="6DB7D7"/>
              </a:buClr>
              <a:buSzPts val="2100"/>
              <a:buFont typeface="Noto Sans Symbols"/>
              <a:buNone/>
              <a:defRPr b="0" i="0" sz="1900" u="none" cap="none" strike="noStrike">
                <a:solidFill>
                  <a:srgbClr val="888888"/>
                </a:solidFill>
                <a:latin typeface="Source Sans Pro"/>
                <a:ea typeface="Source Sans Pro"/>
                <a:cs typeface="Source Sans Pro"/>
                <a:sym typeface="Source Sans Pro"/>
              </a:defRPr>
            </a:lvl5pPr>
            <a:lvl6pPr indent="-228600" lvl="5" marL="2743200" marR="0" rtl="0" algn="l">
              <a:spcBef>
                <a:spcPts val="400"/>
              </a:spcBef>
              <a:spcAft>
                <a:spcPts val="0"/>
              </a:spcAft>
              <a:buClr>
                <a:schemeClr val="accent2"/>
              </a:buClr>
              <a:buSzPts val="2100"/>
              <a:buFont typeface="Noto Sans Symbols"/>
              <a:buNone/>
              <a:defRPr b="0" i="0" sz="1900" u="none" cap="none" strike="noStrike">
                <a:solidFill>
                  <a:srgbClr val="888888"/>
                </a:solidFill>
                <a:latin typeface="Source Sans Pro"/>
                <a:ea typeface="Source Sans Pro"/>
                <a:cs typeface="Source Sans Pro"/>
                <a:sym typeface="Source Sans Pro"/>
              </a:defRPr>
            </a:lvl6pPr>
            <a:lvl7pPr indent="-228600" lvl="6" marL="3200400" marR="0" rtl="0" algn="l">
              <a:spcBef>
                <a:spcPts val="400"/>
              </a:spcBef>
              <a:spcAft>
                <a:spcPts val="0"/>
              </a:spcAft>
              <a:buClr>
                <a:srgbClr val="6DB7D7"/>
              </a:buClr>
              <a:buSzPts val="2100"/>
              <a:buFont typeface="Noto Sans Symbols"/>
              <a:buNone/>
              <a:defRPr b="0" i="0" sz="1900" u="none" cap="none" strike="noStrike">
                <a:solidFill>
                  <a:srgbClr val="888888"/>
                </a:solidFill>
                <a:latin typeface="Source Sans Pro"/>
                <a:ea typeface="Source Sans Pro"/>
                <a:cs typeface="Source Sans Pro"/>
                <a:sym typeface="Source Sans Pro"/>
              </a:defRPr>
            </a:lvl7pPr>
            <a:lvl8pPr indent="-228600" lvl="7" marL="3657600" marR="0" rtl="0" algn="l">
              <a:spcBef>
                <a:spcPts val="400"/>
              </a:spcBef>
              <a:spcAft>
                <a:spcPts val="0"/>
              </a:spcAft>
              <a:buClr>
                <a:schemeClr val="accent2"/>
              </a:buClr>
              <a:buSzPts val="2100"/>
              <a:buFont typeface="Noto Sans Symbols"/>
              <a:buNone/>
              <a:defRPr b="0" i="0" sz="1900" u="none" cap="none" strike="noStrike">
                <a:solidFill>
                  <a:srgbClr val="888888"/>
                </a:solidFill>
                <a:latin typeface="Source Sans Pro"/>
                <a:ea typeface="Source Sans Pro"/>
                <a:cs typeface="Source Sans Pro"/>
                <a:sym typeface="Source Sans Pro"/>
              </a:defRPr>
            </a:lvl8pPr>
            <a:lvl9pPr indent="-228600" lvl="8" marL="4114800" marR="0" rtl="0" algn="l">
              <a:spcBef>
                <a:spcPts val="400"/>
              </a:spcBef>
              <a:spcAft>
                <a:spcPts val="0"/>
              </a:spcAft>
              <a:buClr>
                <a:srgbClr val="6DB7D7"/>
              </a:buClr>
              <a:buSzPts val="2100"/>
              <a:buFont typeface="Noto Sans Symbols"/>
              <a:buNone/>
              <a:defRPr b="0" i="0" sz="1900" u="none" cap="none" strike="noStrike">
                <a:solidFill>
                  <a:srgbClr val="888888"/>
                </a:solidFill>
                <a:latin typeface="Source Sans Pro"/>
                <a:ea typeface="Source Sans Pro"/>
                <a:cs typeface="Source Sans Pro"/>
                <a:sym typeface="Source Sans Pro"/>
              </a:defRPr>
            </a:lvl9pPr>
          </a:lstStyle>
          <a:p/>
        </p:txBody>
      </p:sp>
      <p:sp>
        <p:nvSpPr>
          <p:cNvPr id="31" name="Google Shape;31;p6"/>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32" name="Google Shape;32;p6"/>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33" name="Google Shape;33;p6"/>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n Breeze" type="clipArtAndTx">
  <p:cSld name="CLIPART_AND_TEXT">
    <p:spTree>
      <p:nvGrpSpPr>
        <p:cNvPr id="34" name="Shape 34"/>
        <p:cNvGrpSpPr/>
        <p:nvPr/>
      </p:nvGrpSpPr>
      <p:grpSpPr>
        <a:xfrm>
          <a:off x="0" y="0"/>
          <a:ext cx="0" cy="0"/>
          <a:chOff x="0" y="0"/>
          <a:chExt cx="0" cy="0"/>
        </a:xfrm>
      </p:grpSpPr>
      <p:sp>
        <p:nvSpPr>
          <p:cNvPr id="35" name="Google Shape;35;p7"/>
          <p:cNvSpPr txBox="1"/>
          <p:nvPr>
            <p:ph type="title"/>
          </p:nvPr>
        </p:nvSpPr>
        <p:spPr>
          <a:xfrm>
            <a:off x="609600" y="277813"/>
            <a:ext cx="10972800" cy="11397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36" name="Google Shape;36;p7"/>
          <p:cNvSpPr/>
          <p:nvPr>
            <p:ph idx="2" type="clipArt"/>
          </p:nvPr>
        </p:nvSpPr>
        <p:spPr>
          <a:xfrm>
            <a:off x="609600" y="1600200"/>
            <a:ext cx="5384700" cy="4530300"/>
          </a:xfrm>
          <a:prstGeom prst="rect">
            <a:avLst/>
          </a:prstGeom>
          <a:noFill/>
          <a:ln>
            <a:noFill/>
          </a:ln>
        </p:spPr>
        <p:txBody>
          <a:bodyPr anchorCtr="0" anchor="t" bIns="121900" lIns="121900" spcFirstLastPara="1" rIns="121900" wrap="square" tIns="121900">
            <a:noAutofit/>
          </a:bodyPr>
          <a:lstStyle>
            <a:lvl1pPr indent="-482600" lvl="0" marL="469900" marR="0" rtl="0" algn="l">
              <a:spcBef>
                <a:spcPts val="2700"/>
              </a:spcBef>
              <a:spcAft>
                <a:spcPts val="0"/>
              </a:spcAft>
              <a:buClr>
                <a:srgbClr val="434343"/>
              </a:buClr>
              <a:buSzPts val="4000"/>
              <a:buFont typeface="Noto Sans Symbols"/>
              <a:buChar char="●"/>
              <a:defRPr b="0" i="0" sz="4000" u="none" cap="none" strike="noStrike">
                <a:solidFill>
                  <a:srgbClr val="434343"/>
                </a:solidFill>
                <a:latin typeface="Source Sans Pro"/>
                <a:ea typeface="Source Sans Pro"/>
                <a:cs typeface="Source Sans Pro"/>
                <a:sym typeface="Source Sans Pro"/>
              </a:defRPr>
            </a:lvl1pPr>
            <a:lvl2pPr indent="-508000" lvl="1" marL="914400" marR="0" rtl="0" algn="l">
              <a:spcBef>
                <a:spcPts val="800"/>
              </a:spcBef>
              <a:spcAft>
                <a:spcPts val="0"/>
              </a:spcAft>
              <a:buClr>
                <a:srgbClr val="205C77"/>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2pPr>
            <a:lvl3pPr indent="-457200" lvl="2" marL="1308100" marR="0" rtl="0" algn="l">
              <a:spcBef>
                <a:spcPts val="800"/>
              </a:spcBef>
              <a:spcAft>
                <a:spcPts val="0"/>
              </a:spcAft>
              <a:buClr>
                <a:srgbClr val="6DB7D7"/>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3pPr>
            <a:lvl4pPr indent="-482600" lvl="3" marL="1689100" marR="0" rtl="0" algn="l">
              <a:spcBef>
                <a:spcPts val="800"/>
              </a:spcBef>
              <a:spcAft>
                <a:spcPts val="0"/>
              </a:spcAft>
              <a:buClr>
                <a:srgbClr val="205C77"/>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4pPr>
            <a:lvl5pPr indent="-482600" lvl="4" marL="2070100" marR="0" rtl="0" algn="l">
              <a:spcBef>
                <a:spcPts val="800"/>
              </a:spcBef>
              <a:spcAft>
                <a:spcPts val="0"/>
              </a:spcAft>
              <a:buClr>
                <a:srgbClr val="6DB7D7"/>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5pPr>
            <a:lvl6pPr indent="-469900" lvl="5" marL="2438400" marR="0" rtl="0" algn="l">
              <a:spcBef>
                <a:spcPts val="500"/>
              </a:spcBef>
              <a:spcAft>
                <a:spcPts val="0"/>
              </a:spcAft>
              <a:buClr>
                <a:schemeClr val="accent2"/>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6pPr>
            <a:lvl7pPr indent="-482600" lvl="6" marL="2832100" marR="0" rtl="0" algn="l">
              <a:spcBef>
                <a:spcPts val="500"/>
              </a:spcBef>
              <a:spcAft>
                <a:spcPts val="0"/>
              </a:spcAft>
              <a:buClr>
                <a:srgbClr val="6DB7D7"/>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7pPr>
            <a:lvl8pPr indent="-469900" lvl="7" marL="3200400" marR="0" rtl="0" algn="l">
              <a:spcBef>
                <a:spcPts val="500"/>
              </a:spcBef>
              <a:spcAft>
                <a:spcPts val="0"/>
              </a:spcAft>
              <a:buClr>
                <a:schemeClr val="accent2"/>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8pPr>
            <a:lvl9pPr indent="-482600" lvl="8" marL="3594100" marR="0" rtl="0" algn="l">
              <a:spcBef>
                <a:spcPts val="500"/>
              </a:spcBef>
              <a:spcAft>
                <a:spcPts val="0"/>
              </a:spcAft>
              <a:buClr>
                <a:srgbClr val="6DB7D7"/>
              </a:buClr>
              <a:buSzPts val="4000"/>
              <a:buFont typeface="Noto Sans Symbols"/>
              <a:buChar char="●"/>
              <a:defRPr b="0" i="0" sz="4000" u="none" cap="none" strike="noStrike">
                <a:solidFill>
                  <a:srgbClr val="595959"/>
                </a:solidFill>
                <a:latin typeface="Source Sans Pro"/>
                <a:ea typeface="Source Sans Pro"/>
                <a:cs typeface="Source Sans Pro"/>
                <a:sym typeface="Source Sans Pro"/>
              </a:defRPr>
            </a:lvl9pPr>
          </a:lstStyle>
          <a:p/>
        </p:txBody>
      </p:sp>
      <p:sp>
        <p:nvSpPr>
          <p:cNvPr id="37" name="Google Shape;37;p7"/>
          <p:cNvSpPr txBox="1"/>
          <p:nvPr>
            <p:ph idx="1" type="body"/>
          </p:nvPr>
        </p:nvSpPr>
        <p:spPr>
          <a:xfrm>
            <a:off x="6197600" y="1600200"/>
            <a:ext cx="5384700" cy="4530300"/>
          </a:xfrm>
          <a:prstGeom prst="rect">
            <a:avLst/>
          </a:prstGeom>
          <a:noFill/>
          <a:ln>
            <a:noFill/>
          </a:ln>
        </p:spPr>
        <p:txBody>
          <a:bodyPr anchorCtr="0" anchor="t" bIns="121900" lIns="121900" spcFirstLastPara="1" rIns="121900" wrap="square" tIns="121900">
            <a:noAutofit/>
          </a:bodyPr>
          <a:lstStyle>
            <a:lvl1pPr indent="-527050" lvl="0" marL="457200" marR="0" rtl="0" algn="l">
              <a:spcBef>
                <a:spcPts val="2700"/>
              </a:spcBef>
              <a:spcAft>
                <a:spcPts val="0"/>
              </a:spcAft>
              <a:buClr>
                <a:srgbClr val="434343"/>
              </a:buClr>
              <a:buSzPts val="4700"/>
              <a:buFont typeface="Noto Sans Symbols"/>
              <a:buChar char="●"/>
              <a:defRPr b="0" i="0" sz="4400" u="none" cap="none" strike="noStrike">
                <a:solidFill>
                  <a:srgbClr val="434343"/>
                </a:solidFill>
                <a:latin typeface="Source Sans Pro"/>
                <a:ea typeface="Source Sans Pro"/>
                <a:cs typeface="Source Sans Pro"/>
                <a:sym typeface="Source Sans Pro"/>
              </a:defRPr>
            </a:lvl1pPr>
            <a:lvl2pPr indent="-508000" lvl="1" marL="914400" marR="0" rtl="0" algn="l">
              <a:spcBef>
                <a:spcPts val="800"/>
              </a:spcBef>
              <a:spcAft>
                <a:spcPts val="0"/>
              </a:spcAft>
              <a:buClr>
                <a:srgbClr val="434343"/>
              </a:buClr>
              <a:buSzPts val="4400"/>
              <a:buFont typeface="Noto Sans Symbols"/>
              <a:buChar char="●"/>
              <a:defRPr b="0" i="0" sz="4100" u="none" cap="none" strike="noStrike">
                <a:solidFill>
                  <a:srgbClr val="434343"/>
                </a:solidFill>
                <a:latin typeface="Source Sans Pro"/>
                <a:ea typeface="Source Sans Pro"/>
                <a:cs typeface="Source Sans Pro"/>
                <a:sym typeface="Source Sans Pro"/>
              </a:defRPr>
            </a:lvl2pPr>
            <a:lvl3pPr indent="-488950" lvl="2" marL="1371600" marR="0" rtl="0" algn="l">
              <a:spcBef>
                <a:spcPts val="800"/>
              </a:spcBef>
              <a:spcAft>
                <a:spcPts val="0"/>
              </a:spcAft>
              <a:buClr>
                <a:srgbClr val="434343"/>
              </a:buClr>
              <a:buSzPts val="4100"/>
              <a:buFont typeface="Noto Sans Symbols"/>
              <a:buChar char="●"/>
              <a:defRPr b="0" i="0" sz="3900" u="none" cap="none" strike="noStrike">
                <a:solidFill>
                  <a:srgbClr val="434343"/>
                </a:solidFill>
                <a:latin typeface="Source Sans Pro"/>
                <a:ea typeface="Source Sans Pro"/>
                <a:cs typeface="Source Sans Pro"/>
                <a:sym typeface="Source Sans Pro"/>
              </a:defRPr>
            </a:lvl3pPr>
            <a:lvl4pPr indent="-476250" lvl="3" marL="1828800" marR="0" rtl="0" algn="l">
              <a:spcBef>
                <a:spcPts val="800"/>
              </a:spcBef>
              <a:spcAft>
                <a:spcPts val="0"/>
              </a:spcAft>
              <a:buClr>
                <a:srgbClr val="434343"/>
              </a:buClr>
              <a:buSzPts val="3900"/>
              <a:buFont typeface="Noto Sans Symbols"/>
              <a:buChar char="●"/>
              <a:defRPr b="0" i="0" sz="3600" u="none" cap="none" strike="noStrike">
                <a:solidFill>
                  <a:srgbClr val="434343"/>
                </a:solidFill>
                <a:latin typeface="Source Sans Pro"/>
                <a:ea typeface="Source Sans Pro"/>
                <a:cs typeface="Source Sans Pro"/>
                <a:sym typeface="Source Sans Pro"/>
              </a:defRPr>
            </a:lvl4pPr>
            <a:lvl5pPr indent="-476250" lvl="4" marL="2286000" marR="0" rtl="0" algn="l">
              <a:spcBef>
                <a:spcPts val="800"/>
              </a:spcBef>
              <a:spcAft>
                <a:spcPts val="0"/>
              </a:spcAft>
              <a:buClr>
                <a:srgbClr val="434343"/>
              </a:buClr>
              <a:buSzPts val="3900"/>
              <a:buFont typeface="Noto Sans Symbols"/>
              <a:buChar char="●"/>
              <a:defRPr b="0" i="0" sz="3600" u="none" cap="none" strike="noStrike">
                <a:solidFill>
                  <a:srgbClr val="434343"/>
                </a:solidFill>
                <a:latin typeface="Source Sans Pro"/>
                <a:ea typeface="Source Sans Pro"/>
                <a:cs typeface="Source Sans Pro"/>
                <a:sym typeface="Source Sans Pro"/>
              </a:defRPr>
            </a:lvl5pPr>
            <a:lvl6pPr indent="-476250" lvl="5" marL="2743200" marR="0" rtl="0" algn="l">
              <a:spcBef>
                <a:spcPts val="500"/>
              </a:spcBef>
              <a:spcAft>
                <a:spcPts val="0"/>
              </a:spcAft>
              <a:buClr>
                <a:srgbClr val="434343"/>
              </a:buClr>
              <a:buSzPts val="3900"/>
              <a:buFont typeface="Noto Sans Symbols"/>
              <a:buChar char="●"/>
              <a:defRPr b="0" i="0" sz="3600" u="none" cap="none" strike="noStrike">
                <a:solidFill>
                  <a:srgbClr val="434343"/>
                </a:solidFill>
                <a:latin typeface="Source Sans Pro"/>
                <a:ea typeface="Source Sans Pro"/>
                <a:cs typeface="Source Sans Pro"/>
                <a:sym typeface="Source Sans Pro"/>
              </a:defRPr>
            </a:lvl6pPr>
            <a:lvl7pPr indent="-476250" lvl="6" marL="3200400" marR="0" rtl="0" algn="l">
              <a:spcBef>
                <a:spcPts val="500"/>
              </a:spcBef>
              <a:spcAft>
                <a:spcPts val="0"/>
              </a:spcAft>
              <a:buClr>
                <a:srgbClr val="434343"/>
              </a:buClr>
              <a:buSzPts val="3900"/>
              <a:buFont typeface="Noto Sans Symbols"/>
              <a:buChar char="●"/>
              <a:defRPr b="0" i="0" sz="3600" u="none" cap="none" strike="noStrike">
                <a:solidFill>
                  <a:srgbClr val="434343"/>
                </a:solidFill>
                <a:latin typeface="Source Sans Pro"/>
                <a:ea typeface="Source Sans Pro"/>
                <a:cs typeface="Source Sans Pro"/>
                <a:sym typeface="Source Sans Pro"/>
              </a:defRPr>
            </a:lvl7pPr>
            <a:lvl8pPr indent="-476250" lvl="7" marL="3657600" marR="0" rtl="0" algn="l">
              <a:spcBef>
                <a:spcPts val="500"/>
              </a:spcBef>
              <a:spcAft>
                <a:spcPts val="0"/>
              </a:spcAft>
              <a:buClr>
                <a:srgbClr val="434343"/>
              </a:buClr>
              <a:buSzPts val="3900"/>
              <a:buFont typeface="Noto Sans Symbols"/>
              <a:buChar char="●"/>
              <a:defRPr b="0" i="0" sz="3600" u="none" cap="none" strike="noStrike">
                <a:solidFill>
                  <a:srgbClr val="434343"/>
                </a:solidFill>
                <a:latin typeface="Source Sans Pro"/>
                <a:ea typeface="Source Sans Pro"/>
                <a:cs typeface="Source Sans Pro"/>
                <a:sym typeface="Source Sans Pro"/>
              </a:defRPr>
            </a:lvl8pPr>
            <a:lvl9pPr indent="-476250" lvl="8" marL="4114800" marR="0" rtl="0" algn="l">
              <a:spcBef>
                <a:spcPts val="500"/>
              </a:spcBef>
              <a:spcAft>
                <a:spcPts val="0"/>
              </a:spcAft>
              <a:buClr>
                <a:srgbClr val="434343"/>
              </a:buClr>
              <a:buSzPts val="3900"/>
              <a:buFont typeface="Noto Sans Symbols"/>
              <a:buChar char="●"/>
              <a:defRPr b="0" i="0" sz="3600" u="none" cap="none" strike="noStrike">
                <a:solidFill>
                  <a:srgbClr val="434343"/>
                </a:solidFill>
                <a:latin typeface="Source Sans Pro"/>
                <a:ea typeface="Source Sans Pro"/>
                <a:cs typeface="Source Sans Pro"/>
                <a:sym typeface="Source Sans Pro"/>
              </a:defRPr>
            </a:lvl9pPr>
          </a:lstStyle>
          <a:p/>
        </p:txBody>
      </p:sp>
      <p:sp>
        <p:nvSpPr>
          <p:cNvPr id="38" name="Google Shape;38;p7"/>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39" name="Google Shape;39;p7"/>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40" name="Google Shape;40;p7"/>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41" name="Shape 41"/>
        <p:cNvGrpSpPr/>
        <p:nvPr/>
      </p:nvGrpSpPr>
      <p:grpSpPr>
        <a:xfrm>
          <a:off x="0" y="0"/>
          <a:ext cx="0" cy="0"/>
          <a:chOff x="0" y="0"/>
          <a:chExt cx="0" cy="0"/>
        </a:xfrm>
      </p:grpSpPr>
      <p:sp>
        <p:nvSpPr>
          <p:cNvPr id="42" name="Google Shape;42;p8"/>
          <p:cNvSpPr txBox="1"/>
          <p:nvPr>
            <p:ph type="ctrTitle"/>
          </p:nvPr>
        </p:nvSpPr>
        <p:spPr>
          <a:xfrm>
            <a:off x="484717" y="3352801"/>
            <a:ext cx="11222400" cy="14700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43" name="Google Shape;43;p8"/>
          <p:cNvSpPr txBox="1"/>
          <p:nvPr>
            <p:ph idx="1" type="subTitle"/>
          </p:nvPr>
        </p:nvSpPr>
        <p:spPr>
          <a:xfrm>
            <a:off x="484717" y="4771029"/>
            <a:ext cx="11222400" cy="972300"/>
          </a:xfrm>
          <a:prstGeom prst="rect">
            <a:avLst/>
          </a:prstGeom>
          <a:noFill/>
          <a:ln>
            <a:noFill/>
          </a:ln>
        </p:spPr>
        <p:txBody>
          <a:bodyPr anchorCtr="0" anchor="t" bIns="121900" lIns="121900" spcFirstLastPara="1" rIns="121900" wrap="square" tIns="121900">
            <a:noAutofit/>
          </a:bodyPr>
          <a:lstStyle>
            <a:lvl1pPr indent="0" lvl="0" marL="0" marR="0" rtl="0" algn="ctr">
              <a:spcBef>
                <a:spcPts val="4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1pPr>
            <a:lvl2pPr indent="0" lvl="1" marL="609600" marR="0" rtl="0" algn="ctr">
              <a:spcBef>
                <a:spcPts val="800"/>
              </a:spcBef>
              <a:spcAft>
                <a:spcPts val="0"/>
              </a:spcAft>
              <a:buClr>
                <a:srgbClr val="205C77"/>
              </a:buClr>
              <a:buSzPts val="3200"/>
              <a:buFont typeface="Noto Sans Symbols"/>
              <a:buNone/>
              <a:defRPr b="0" i="0" sz="2900" u="none" cap="none" strike="noStrike">
                <a:solidFill>
                  <a:srgbClr val="888888"/>
                </a:solidFill>
                <a:latin typeface="Source Sans Pro"/>
                <a:ea typeface="Source Sans Pro"/>
                <a:cs typeface="Source Sans Pro"/>
                <a:sym typeface="Source Sans Pro"/>
              </a:defRPr>
            </a:lvl2pPr>
            <a:lvl3pPr indent="0" lvl="2" marL="1219200" marR="0" rtl="0" algn="ctr">
              <a:spcBef>
                <a:spcPts val="800"/>
              </a:spcBef>
              <a:spcAft>
                <a:spcPts val="0"/>
              </a:spcAft>
              <a:buClr>
                <a:srgbClr val="6DB7D7"/>
              </a:buClr>
              <a:buSzPts val="2900"/>
              <a:buFont typeface="Noto Sans Symbols"/>
              <a:buNone/>
              <a:defRPr b="0" i="0" sz="2700" u="none" cap="none" strike="noStrike">
                <a:solidFill>
                  <a:srgbClr val="888888"/>
                </a:solidFill>
                <a:latin typeface="Source Sans Pro"/>
                <a:ea typeface="Source Sans Pro"/>
                <a:cs typeface="Source Sans Pro"/>
                <a:sym typeface="Source Sans Pro"/>
              </a:defRPr>
            </a:lvl3pPr>
            <a:lvl4pPr indent="0" lvl="3" marL="1828800" marR="0" rtl="0" algn="ctr">
              <a:spcBef>
                <a:spcPts val="800"/>
              </a:spcBef>
              <a:spcAft>
                <a:spcPts val="0"/>
              </a:spcAft>
              <a:buClr>
                <a:srgbClr val="205C7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4pPr>
            <a:lvl5pPr indent="0" lvl="4" marL="2438400" marR="0" rtl="0" algn="ctr">
              <a:spcBef>
                <a:spcPts val="8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5pPr>
            <a:lvl6pPr indent="0" lvl="5" marL="3048000" marR="0" rtl="0" algn="ctr">
              <a:spcBef>
                <a:spcPts val="500"/>
              </a:spcBef>
              <a:spcAft>
                <a:spcPts val="0"/>
              </a:spcAft>
              <a:buClr>
                <a:schemeClr val="accent2"/>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6pPr>
            <a:lvl7pPr indent="0" lvl="6" marL="3657600" marR="0" rtl="0" algn="ctr">
              <a:spcBef>
                <a:spcPts val="5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7pPr>
            <a:lvl8pPr indent="0" lvl="7" marL="4267200" marR="0" rtl="0" algn="ctr">
              <a:spcBef>
                <a:spcPts val="500"/>
              </a:spcBef>
              <a:spcAft>
                <a:spcPts val="0"/>
              </a:spcAft>
              <a:buClr>
                <a:schemeClr val="accent2"/>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8pPr>
            <a:lvl9pPr indent="0" lvl="8" marL="4876800" marR="0" rtl="0" algn="ctr">
              <a:spcBef>
                <a:spcPts val="500"/>
              </a:spcBef>
              <a:spcAft>
                <a:spcPts val="0"/>
              </a:spcAft>
              <a:buClr>
                <a:srgbClr val="6DB7D7"/>
              </a:buClr>
              <a:buSzPts val="2700"/>
              <a:buFont typeface="Noto Sans Symbols"/>
              <a:buNone/>
              <a:defRPr b="0" i="0" sz="2400" u="none" cap="none" strike="noStrike">
                <a:solidFill>
                  <a:srgbClr val="888888"/>
                </a:solidFill>
                <a:latin typeface="Source Sans Pro"/>
                <a:ea typeface="Source Sans Pro"/>
                <a:cs typeface="Source Sans Pro"/>
                <a:sym typeface="Source Sans Pro"/>
              </a:defRPr>
            </a:lvl9pPr>
          </a:lstStyle>
          <a:p/>
        </p:txBody>
      </p:sp>
      <p:sp>
        <p:nvSpPr>
          <p:cNvPr id="44" name="Google Shape;44;p8"/>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45" name="Google Shape;45;p8"/>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46" name="Google Shape;46;p8"/>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8"/>
          <p:cNvSpPr/>
          <p:nvPr>
            <p:ph idx="2" type="pic"/>
          </p:nvPr>
        </p:nvSpPr>
        <p:spPr>
          <a:xfrm>
            <a:off x="494640" y="363538"/>
            <a:ext cx="11202900" cy="2836800"/>
          </a:xfrm>
          <a:prstGeom prst="rect">
            <a:avLst/>
          </a:prstGeom>
          <a:noFill/>
          <a:ln cap="flat" cmpd="sng" w="9525">
            <a:solidFill>
              <a:schemeClr val="lt1"/>
            </a:solidFill>
            <a:prstDash val="solid"/>
            <a:round/>
            <a:headEnd len="sm" w="sm" type="none"/>
            <a:tailEnd len="sm" w="sm" type="none"/>
          </a:ln>
          <a:effectLst>
            <a:outerShdw blurRad="63500" sx="100500" rotWithShape="0" algn="ctr" sy="100500">
              <a:srgbClr val="000000">
                <a:alpha val="49800"/>
              </a:srgbClr>
            </a:outerShdw>
          </a:effectLst>
        </p:spPr>
        <p:txBody>
          <a:bodyPr anchorCtr="0" anchor="t" bIns="121900" lIns="121900" spcFirstLastPara="1" rIns="121900" wrap="square" tIns="121900">
            <a:noAutofit/>
          </a:bodyPr>
          <a:lstStyle>
            <a:lvl1pPr indent="0" lvl="0" marL="0" marR="0" rtl="0" algn="l">
              <a:spcBef>
                <a:spcPts val="2700"/>
              </a:spcBef>
              <a:spcAft>
                <a:spcPts val="0"/>
              </a:spcAft>
              <a:buClr>
                <a:srgbClr val="6DB7D7"/>
              </a:buClr>
              <a:buSzPts val="4700"/>
              <a:buFont typeface="Noto Sans Symbols"/>
              <a:buNone/>
              <a:defRPr b="0" i="0" sz="4300" u="none" cap="none" strike="noStrike">
                <a:solidFill>
                  <a:srgbClr val="595959"/>
                </a:solidFill>
                <a:latin typeface="Source Sans Pro"/>
                <a:ea typeface="Source Sans Pro"/>
                <a:cs typeface="Source Sans Pro"/>
                <a:sym typeface="Source Sans Pro"/>
              </a:defRPr>
            </a:lvl1pPr>
            <a:lvl2pPr indent="0" lvl="1" marL="609600" marR="0" rtl="0" algn="l">
              <a:spcBef>
                <a:spcPts val="800"/>
              </a:spcBef>
              <a:spcAft>
                <a:spcPts val="0"/>
              </a:spcAft>
              <a:buClr>
                <a:srgbClr val="205C77"/>
              </a:buClr>
              <a:buSzPts val="4100"/>
              <a:buFont typeface="Noto Sans Symbols"/>
              <a:buNone/>
              <a:defRPr b="0" i="0" sz="3700" u="none" cap="none" strike="noStrike">
                <a:solidFill>
                  <a:srgbClr val="595959"/>
                </a:solidFill>
                <a:latin typeface="Source Sans Pro"/>
                <a:ea typeface="Source Sans Pro"/>
                <a:cs typeface="Source Sans Pro"/>
                <a:sym typeface="Source Sans Pro"/>
              </a:defRPr>
            </a:lvl2pPr>
            <a:lvl3pPr indent="0" lvl="2" marL="1219200" marR="0" rtl="0" algn="l">
              <a:spcBef>
                <a:spcPts val="800"/>
              </a:spcBef>
              <a:spcAft>
                <a:spcPts val="0"/>
              </a:spcAft>
              <a:buClr>
                <a:srgbClr val="6DB7D7"/>
              </a:buClr>
              <a:buSzPts val="3500"/>
              <a:buFont typeface="Noto Sans Symbols"/>
              <a:buNone/>
              <a:defRPr b="0" i="0" sz="3200" u="none" cap="none" strike="noStrike">
                <a:solidFill>
                  <a:srgbClr val="595959"/>
                </a:solidFill>
                <a:latin typeface="Source Sans Pro"/>
                <a:ea typeface="Source Sans Pro"/>
                <a:cs typeface="Source Sans Pro"/>
                <a:sym typeface="Source Sans Pro"/>
              </a:defRPr>
            </a:lvl3pPr>
            <a:lvl4pPr indent="0" lvl="3" marL="1828800" marR="0" rtl="0" algn="l">
              <a:spcBef>
                <a:spcPts val="800"/>
              </a:spcBef>
              <a:spcAft>
                <a:spcPts val="0"/>
              </a:spcAft>
              <a:buClr>
                <a:srgbClr val="205C7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4pPr>
            <a:lvl5pPr indent="0" lvl="4" marL="2438400" marR="0" rtl="0" algn="l">
              <a:spcBef>
                <a:spcPts val="800"/>
              </a:spcBef>
              <a:spcAft>
                <a:spcPts val="0"/>
              </a:spcAft>
              <a:buClr>
                <a:srgbClr val="6DB7D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5pPr>
            <a:lvl6pPr indent="0" lvl="5" marL="3048000" marR="0" rtl="0" algn="l">
              <a:spcBef>
                <a:spcPts val="500"/>
              </a:spcBef>
              <a:spcAft>
                <a:spcPts val="0"/>
              </a:spcAft>
              <a:buClr>
                <a:schemeClr val="accent2"/>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6pPr>
            <a:lvl7pPr indent="0" lvl="6" marL="3657600" marR="0" rtl="0" algn="l">
              <a:spcBef>
                <a:spcPts val="500"/>
              </a:spcBef>
              <a:spcAft>
                <a:spcPts val="0"/>
              </a:spcAft>
              <a:buClr>
                <a:srgbClr val="6DB7D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7pPr>
            <a:lvl8pPr indent="0" lvl="7" marL="4267200" marR="0" rtl="0" algn="l">
              <a:spcBef>
                <a:spcPts val="500"/>
              </a:spcBef>
              <a:spcAft>
                <a:spcPts val="0"/>
              </a:spcAft>
              <a:buClr>
                <a:schemeClr val="accent2"/>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8pPr>
            <a:lvl9pPr indent="0" lvl="8" marL="4876800" marR="0" rtl="0" algn="l">
              <a:spcBef>
                <a:spcPts val="500"/>
              </a:spcBef>
              <a:spcAft>
                <a:spcPts val="0"/>
              </a:spcAft>
              <a:buClr>
                <a:srgbClr val="6DB7D7"/>
              </a:buClr>
              <a:buSzPts val="2900"/>
              <a:buFont typeface="Noto Sans Symbols"/>
              <a:buNone/>
              <a:defRPr b="0" i="0" sz="2700" u="none" cap="none" strike="noStrike">
                <a:solidFill>
                  <a:srgbClr val="595959"/>
                </a:solidFill>
                <a:latin typeface="Source Sans Pro"/>
                <a:ea typeface="Source Sans Pro"/>
                <a:cs typeface="Source Sans Pro"/>
                <a:sym typeface="Source Sans Pr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9"/>
          <p:cNvSpPr txBox="1"/>
          <p:nvPr>
            <p:ph type="title"/>
          </p:nvPr>
        </p:nvSpPr>
        <p:spPr>
          <a:xfrm>
            <a:off x="120067" y="107567"/>
            <a:ext cx="12005100" cy="792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6100"/>
              <a:buFont typeface="Source Sans Pro"/>
              <a:buNone/>
              <a:defRPr b="0" i="0" sz="61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2400"/>
            </a:lvl2pPr>
            <a:lvl3pPr indent="0" lvl="2" rtl="0">
              <a:spcBef>
                <a:spcPts val="0"/>
              </a:spcBef>
              <a:spcAft>
                <a:spcPts val="0"/>
              </a:spcAft>
              <a:buSzPts val="4800"/>
              <a:buNone/>
              <a:defRPr sz="2400"/>
            </a:lvl3pPr>
            <a:lvl4pPr indent="0" lvl="3" rtl="0">
              <a:spcBef>
                <a:spcPts val="0"/>
              </a:spcBef>
              <a:spcAft>
                <a:spcPts val="0"/>
              </a:spcAft>
              <a:buSzPts val="4800"/>
              <a:buNone/>
              <a:defRPr sz="2400"/>
            </a:lvl4pPr>
            <a:lvl5pPr indent="0" lvl="4" rtl="0">
              <a:spcBef>
                <a:spcPts val="0"/>
              </a:spcBef>
              <a:spcAft>
                <a:spcPts val="0"/>
              </a:spcAft>
              <a:buSzPts val="4800"/>
              <a:buNone/>
              <a:defRPr sz="2400"/>
            </a:lvl5pPr>
            <a:lvl6pPr indent="0" lvl="5" rtl="0">
              <a:spcBef>
                <a:spcPts val="0"/>
              </a:spcBef>
              <a:spcAft>
                <a:spcPts val="0"/>
              </a:spcAft>
              <a:buSzPts val="4800"/>
              <a:buNone/>
              <a:defRPr sz="2400"/>
            </a:lvl6pPr>
            <a:lvl7pPr indent="0" lvl="6" rtl="0">
              <a:spcBef>
                <a:spcPts val="0"/>
              </a:spcBef>
              <a:spcAft>
                <a:spcPts val="0"/>
              </a:spcAft>
              <a:buSzPts val="4800"/>
              <a:buNone/>
              <a:defRPr sz="2400"/>
            </a:lvl7pPr>
            <a:lvl8pPr indent="0" lvl="7" rtl="0">
              <a:spcBef>
                <a:spcPts val="0"/>
              </a:spcBef>
              <a:spcAft>
                <a:spcPts val="0"/>
              </a:spcAft>
              <a:buSzPts val="4800"/>
              <a:buNone/>
              <a:defRPr sz="2400"/>
            </a:lvl8pPr>
            <a:lvl9pPr indent="0" lvl="8" rtl="0">
              <a:spcBef>
                <a:spcPts val="0"/>
              </a:spcBef>
              <a:spcAft>
                <a:spcPts val="0"/>
              </a:spcAft>
              <a:buSzPts val="4800"/>
              <a:buNone/>
              <a:defRPr sz="2400"/>
            </a:lvl9pPr>
          </a:lstStyle>
          <a:p/>
        </p:txBody>
      </p:sp>
      <p:sp>
        <p:nvSpPr>
          <p:cNvPr id="50" name="Google Shape;50;p9"/>
          <p:cNvSpPr txBox="1"/>
          <p:nvPr>
            <p:ph idx="1" type="body"/>
          </p:nvPr>
        </p:nvSpPr>
        <p:spPr>
          <a:xfrm>
            <a:off x="732367" y="1600201"/>
            <a:ext cx="5120700" cy="4343100"/>
          </a:xfrm>
          <a:prstGeom prst="rect">
            <a:avLst/>
          </a:prstGeom>
          <a:noFill/>
          <a:ln>
            <a:noFill/>
          </a:ln>
        </p:spPr>
        <p:txBody>
          <a:bodyPr anchorCtr="0" anchor="t" bIns="121900" lIns="121900" spcFirstLastPara="1" rIns="121900" wrap="square" tIns="121900">
            <a:noAutofit/>
          </a:bodyPr>
          <a:lstStyle>
            <a:lvl1pPr indent="-412750" lvl="0" marL="457200" marR="0" rtl="0" algn="l">
              <a:spcBef>
                <a:spcPts val="2100"/>
              </a:spcBef>
              <a:spcAft>
                <a:spcPts val="0"/>
              </a:spcAft>
              <a:buClr>
                <a:srgbClr val="6DB7D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1pPr>
            <a:lvl2pPr indent="-400050" lvl="1" marL="9144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2pPr>
            <a:lvl3pPr indent="-400050" lvl="2" marL="13716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3pPr>
            <a:lvl4pPr indent="-400050" lvl="3" marL="18288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4pPr>
            <a:lvl5pPr indent="-400050" lvl="4" marL="22860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5pPr>
            <a:lvl6pPr indent="-400050" lvl="5" marL="27432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6pPr>
            <a:lvl7pPr indent="-400050" lvl="6" marL="32004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7pPr>
            <a:lvl8pPr indent="-400050" lvl="7" marL="36576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8pPr>
            <a:lvl9pPr indent="-400050" lvl="8" marL="41148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9pPr>
          </a:lstStyle>
          <a:p/>
        </p:txBody>
      </p:sp>
      <p:sp>
        <p:nvSpPr>
          <p:cNvPr id="51" name="Google Shape;51;p9"/>
          <p:cNvSpPr txBox="1"/>
          <p:nvPr>
            <p:ph idx="2" type="body"/>
          </p:nvPr>
        </p:nvSpPr>
        <p:spPr>
          <a:xfrm>
            <a:off x="6334761" y="1600201"/>
            <a:ext cx="5120700" cy="4343100"/>
          </a:xfrm>
          <a:prstGeom prst="rect">
            <a:avLst/>
          </a:prstGeom>
          <a:noFill/>
          <a:ln>
            <a:noFill/>
          </a:ln>
        </p:spPr>
        <p:txBody>
          <a:bodyPr anchorCtr="0" anchor="t" bIns="121900" lIns="121900" spcFirstLastPara="1" rIns="121900" wrap="square" tIns="121900">
            <a:noAutofit/>
          </a:bodyPr>
          <a:lstStyle>
            <a:lvl1pPr indent="-412750" lvl="0" marL="457200" marR="0" rtl="0" algn="l">
              <a:spcBef>
                <a:spcPts val="2100"/>
              </a:spcBef>
              <a:spcAft>
                <a:spcPts val="0"/>
              </a:spcAft>
              <a:buClr>
                <a:srgbClr val="6DB7D7"/>
              </a:buClr>
              <a:buSzPts val="2900"/>
              <a:buFont typeface="Noto Sans Symbols"/>
              <a:buChar char="●"/>
              <a:defRPr b="0" i="0" sz="2700" u="none" cap="none" strike="noStrike">
                <a:solidFill>
                  <a:srgbClr val="595959"/>
                </a:solidFill>
                <a:latin typeface="Source Sans Pro"/>
                <a:ea typeface="Source Sans Pro"/>
                <a:cs typeface="Source Sans Pro"/>
                <a:sym typeface="Source Sans Pro"/>
              </a:defRPr>
            </a:lvl1pPr>
            <a:lvl2pPr indent="-400050" lvl="1" marL="9144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2pPr>
            <a:lvl3pPr indent="-400050" lvl="2" marL="13716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3pPr>
            <a:lvl4pPr indent="-400050" lvl="3" marL="1828800" marR="0" rtl="0" algn="l">
              <a:spcBef>
                <a:spcPts val="800"/>
              </a:spcBef>
              <a:spcAft>
                <a:spcPts val="0"/>
              </a:spcAft>
              <a:buClr>
                <a:srgbClr val="205C7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4pPr>
            <a:lvl5pPr indent="-400050" lvl="4" marL="2286000" marR="0" rtl="0" algn="l">
              <a:spcBef>
                <a:spcPts val="8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5pPr>
            <a:lvl6pPr indent="-400050" lvl="5" marL="27432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6pPr>
            <a:lvl7pPr indent="-400050" lvl="6" marL="32004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7pPr>
            <a:lvl8pPr indent="-400050" lvl="7" marL="3657600" marR="0" rtl="0" algn="l">
              <a:spcBef>
                <a:spcPts val="500"/>
              </a:spcBef>
              <a:spcAft>
                <a:spcPts val="0"/>
              </a:spcAft>
              <a:buClr>
                <a:schemeClr val="accent2"/>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8pPr>
            <a:lvl9pPr indent="-400050" lvl="8" marL="4114800" marR="0" rtl="0" algn="l">
              <a:spcBef>
                <a:spcPts val="500"/>
              </a:spcBef>
              <a:spcAft>
                <a:spcPts val="0"/>
              </a:spcAft>
              <a:buClr>
                <a:srgbClr val="6DB7D7"/>
              </a:buClr>
              <a:buSzPts val="2700"/>
              <a:buFont typeface="Noto Sans Symbols"/>
              <a:buChar char="●"/>
              <a:defRPr b="0" i="0" sz="2400" u="none" cap="none" strike="noStrike">
                <a:solidFill>
                  <a:srgbClr val="595959"/>
                </a:solidFill>
                <a:latin typeface="Source Sans Pro"/>
                <a:ea typeface="Source Sans Pro"/>
                <a:cs typeface="Source Sans Pro"/>
                <a:sym typeface="Source Sans Pro"/>
              </a:defRPr>
            </a:lvl9pPr>
          </a:lstStyle>
          <a:p/>
        </p:txBody>
      </p:sp>
      <p:sp>
        <p:nvSpPr>
          <p:cNvPr id="52" name="Google Shape;52;p9"/>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53" name="Google Shape;53;p9"/>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54" name="Google Shape;54;p9"/>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0"/>
          <p:cNvSpPr txBox="1"/>
          <p:nvPr>
            <p:ph idx="10" type="dt"/>
          </p:nvPr>
        </p:nvSpPr>
        <p:spPr>
          <a:xfrm>
            <a:off x="7506447" y="6275668"/>
            <a:ext cx="2844900" cy="365100"/>
          </a:xfrm>
          <a:prstGeom prst="rect">
            <a:avLst/>
          </a:prstGeom>
          <a:noFill/>
          <a:ln>
            <a:noFill/>
          </a:ln>
        </p:spPr>
        <p:txBody>
          <a:bodyPr anchorCtr="0" anchor="ctr" bIns="121900" lIns="121900" spcFirstLastPara="1" rIns="121900" wrap="square" tIns="121900">
            <a:noAutofit/>
          </a:bodyPr>
          <a:lstStyle>
            <a:lvl1pPr indent="0" lvl="0" marL="0" marR="0" rtl="0" algn="r">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57" name="Google Shape;57;p10"/>
          <p:cNvSpPr txBox="1"/>
          <p:nvPr>
            <p:ph idx="11" type="ftr"/>
          </p:nvPr>
        </p:nvSpPr>
        <p:spPr>
          <a:xfrm>
            <a:off x="352611" y="6275668"/>
            <a:ext cx="6454500" cy="365100"/>
          </a:xfrm>
          <a:prstGeom prst="rect">
            <a:avLst/>
          </a:prstGeom>
          <a:noFill/>
          <a:ln>
            <a:noFill/>
          </a:ln>
        </p:spPr>
        <p:txBody>
          <a:bodyPr anchorCtr="0" anchor="ctr" bIns="121900" lIns="121900" spcFirstLastPara="1" rIns="121900" wrap="square" tIns="121900">
            <a:noAutofit/>
          </a:bodyPr>
          <a:lstStyle>
            <a:lvl1pPr indent="0" lvl="0" marL="0" marR="0" rtl="0" algn="l">
              <a:spcBef>
                <a:spcPts val="0"/>
              </a:spcBef>
              <a:spcAft>
                <a:spcPts val="0"/>
              </a:spcAft>
              <a:buSzPts val="1900"/>
              <a:buNone/>
              <a:defRPr b="0" i="0" sz="1600" u="none" cap="none" strike="noStrike">
                <a:solidFill>
                  <a:schemeClr val="lt1"/>
                </a:solidFill>
                <a:latin typeface="Source Sans Pro"/>
                <a:ea typeface="Source Sans Pro"/>
                <a:cs typeface="Source Sans Pro"/>
                <a:sym typeface="Source Sans Pro"/>
              </a:defRPr>
            </a:lvl1pPr>
            <a:lvl2pPr indent="0" lvl="1" marL="609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2pPr>
            <a:lvl3pPr indent="0" lvl="2" marL="1219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3pPr>
            <a:lvl4pPr indent="0" lvl="3" marL="1828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4pPr>
            <a:lvl5pPr indent="0" lvl="4" marL="24384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5pPr>
            <a:lvl6pPr indent="0" lvl="5" marL="30480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6pPr>
            <a:lvl7pPr indent="0" lvl="6" marL="36576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7pPr>
            <a:lvl8pPr indent="0" lvl="7" marL="42672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8pPr>
            <a:lvl9pPr indent="0" lvl="8" marL="4876800" marR="0" rtl="0" algn="l">
              <a:spcBef>
                <a:spcPts val="0"/>
              </a:spcBef>
              <a:spcAft>
                <a:spcPts val="0"/>
              </a:spcAft>
              <a:buSzPts val="1900"/>
              <a:buNone/>
              <a:defRPr b="0" i="0" sz="2400" u="none" cap="none" strike="noStrike">
                <a:solidFill>
                  <a:schemeClr val="dk1"/>
                </a:solidFill>
                <a:latin typeface="Source Sans Pro"/>
                <a:ea typeface="Source Sans Pro"/>
                <a:cs typeface="Source Sans Pro"/>
                <a:sym typeface="Source Sans Pro"/>
              </a:defRPr>
            </a:lvl9pPr>
          </a:lstStyle>
          <a:p/>
        </p:txBody>
      </p:sp>
      <p:sp>
        <p:nvSpPr>
          <p:cNvPr id="58" name="Google Shape;58;p10"/>
          <p:cNvSpPr txBox="1"/>
          <p:nvPr>
            <p:ph idx="12" type="sldNum"/>
          </p:nvPr>
        </p:nvSpPr>
        <p:spPr>
          <a:xfrm>
            <a:off x="10530542" y="6275668"/>
            <a:ext cx="1320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4800" u="none" cap="none" strike="noStrike">
                <a:solidFill>
                  <a:schemeClr val="lt1"/>
                </a:solidFill>
                <a:latin typeface="Source Sans Pro"/>
                <a:ea typeface="Source Sans Pro"/>
                <a:cs typeface="Source Sans Pro"/>
                <a:sym typeface="Source Sans Pro"/>
              </a:defRPr>
            </a:lvl1pPr>
            <a:lvl2pPr indent="0" lvl="1" marL="0" marR="0" rtl="0" algn="r">
              <a:spcBef>
                <a:spcPts val="0"/>
              </a:spcBef>
              <a:buNone/>
              <a:defRPr b="0" i="0" sz="4800" u="none" cap="none" strike="noStrike">
                <a:solidFill>
                  <a:schemeClr val="lt1"/>
                </a:solidFill>
                <a:latin typeface="Source Sans Pro"/>
                <a:ea typeface="Source Sans Pro"/>
                <a:cs typeface="Source Sans Pro"/>
                <a:sym typeface="Source Sans Pro"/>
              </a:defRPr>
            </a:lvl2pPr>
            <a:lvl3pPr indent="0" lvl="2" marL="0" marR="0" rtl="0" algn="r">
              <a:spcBef>
                <a:spcPts val="0"/>
              </a:spcBef>
              <a:buNone/>
              <a:defRPr b="0" i="0" sz="4800" u="none" cap="none" strike="noStrike">
                <a:solidFill>
                  <a:schemeClr val="lt1"/>
                </a:solidFill>
                <a:latin typeface="Source Sans Pro"/>
                <a:ea typeface="Source Sans Pro"/>
                <a:cs typeface="Source Sans Pro"/>
                <a:sym typeface="Source Sans Pro"/>
              </a:defRPr>
            </a:lvl3pPr>
            <a:lvl4pPr indent="0" lvl="3" marL="0" marR="0" rtl="0" algn="r">
              <a:spcBef>
                <a:spcPts val="0"/>
              </a:spcBef>
              <a:buNone/>
              <a:defRPr b="0" i="0" sz="4800" u="none" cap="none" strike="noStrike">
                <a:solidFill>
                  <a:schemeClr val="lt1"/>
                </a:solidFill>
                <a:latin typeface="Source Sans Pro"/>
                <a:ea typeface="Source Sans Pro"/>
                <a:cs typeface="Source Sans Pro"/>
                <a:sym typeface="Source Sans Pro"/>
              </a:defRPr>
            </a:lvl4pPr>
            <a:lvl5pPr indent="0" lvl="4" marL="0" marR="0" rtl="0" algn="r">
              <a:spcBef>
                <a:spcPts val="0"/>
              </a:spcBef>
              <a:buNone/>
              <a:defRPr b="0" i="0" sz="4800" u="none" cap="none" strike="noStrike">
                <a:solidFill>
                  <a:schemeClr val="lt1"/>
                </a:solidFill>
                <a:latin typeface="Source Sans Pro"/>
                <a:ea typeface="Source Sans Pro"/>
                <a:cs typeface="Source Sans Pro"/>
                <a:sym typeface="Source Sans Pro"/>
              </a:defRPr>
            </a:lvl5pPr>
            <a:lvl6pPr indent="0" lvl="5" marL="0" marR="0" rtl="0" algn="r">
              <a:spcBef>
                <a:spcPts val="0"/>
              </a:spcBef>
              <a:buNone/>
              <a:defRPr b="0" i="0" sz="4800" u="none" cap="none" strike="noStrike">
                <a:solidFill>
                  <a:schemeClr val="lt1"/>
                </a:solidFill>
                <a:latin typeface="Source Sans Pro"/>
                <a:ea typeface="Source Sans Pro"/>
                <a:cs typeface="Source Sans Pro"/>
                <a:sym typeface="Source Sans Pro"/>
              </a:defRPr>
            </a:lvl6pPr>
            <a:lvl7pPr indent="0" lvl="6" marL="0" marR="0" rtl="0" algn="r">
              <a:spcBef>
                <a:spcPts val="0"/>
              </a:spcBef>
              <a:buNone/>
              <a:defRPr b="0" i="0" sz="4800" u="none" cap="none" strike="noStrike">
                <a:solidFill>
                  <a:schemeClr val="lt1"/>
                </a:solidFill>
                <a:latin typeface="Source Sans Pro"/>
                <a:ea typeface="Source Sans Pro"/>
                <a:cs typeface="Source Sans Pro"/>
                <a:sym typeface="Source Sans Pro"/>
              </a:defRPr>
            </a:lvl7pPr>
            <a:lvl8pPr indent="0" lvl="7" marL="0" marR="0" rtl="0" algn="r">
              <a:spcBef>
                <a:spcPts val="0"/>
              </a:spcBef>
              <a:buNone/>
              <a:defRPr b="0" i="0" sz="4800" u="none" cap="none" strike="noStrike">
                <a:solidFill>
                  <a:schemeClr val="lt1"/>
                </a:solidFill>
                <a:latin typeface="Source Sans Pro"/>
                <a:ea typeface="Source Sans Pro"/>
                <a:cs typeface="Source Sans Pro"/>
                <a:sym typeface="Source Sans Pro"/>
              </a:defRPr>
            </a:lvl8pPr>
            <a:lvl9pPr indent="0" lvl="8" marL="0" marR="0" rtl="0" algn="r">
              <a:spcBef>
                <a:spcPts val="0"/>
              </a:spcBef>
              <a:buNone/>
              <a:defRPr b="0" i="0" sz="48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22" Type="http://schemas.openxmlformats.org/officeDocument/2006/relationships/theme" Target="../theme/theme1.xml"/><Relationship Id="rId10" Type="http://schemas.openxmlformats.org/officeDocument/2006/relationships/slideLayout" Target="../slideLayouts/slideLayout7.xml"/><Relationship Id="rId21" Type="http://schemas.openxmlformats.org/officeDocument/2006/relationships/slideLayout" Target="../slideLayouts/slideLayout18.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7.png"/><Relationship Id="rId2" Type="http://schemas.openxmlformats.org/officeDocument/2006/relationships/image" Target="../media/image5.pn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0067" y="107567"/>
            <a:ext cx="12005100" cy="792900"/>
          </a:xfrm>
          <a:prstGeom prst="rect">
            <a:avLst/>
          </a:prstGeom>
          <a:noFill/>
          <a:ln>
            <a:noFill/>
          </a:ln>
        </p:spPr>
        <p:txBody>
          <a:bodyPr anchorCtr="0" anchor="b" bIns="121900" lIns="121900" spcFirstLastPara="1" rIns="121900" wrap="square" tIns="121900">
            <a:noAutofit/>
          </a:bodyPr>
          <a:lstStyle>
            <a:lvl1pPr indent="0" lvl="0" marL="0" marR="0" rtl="0" algn="ctr">
              <a:spcBef>
                <a:spcPts val="0"/>
              </a:spcBef>
              <a:spcAft>
                <a:spcPts val="0"/>
              </a:spcAft>
              <a:buClr>
                <a:schemeClr val="accent1"/>
              </a:buClr>
              <a:buSzPts val="4800"/>
              <a:buFont typeface="Source Sans Pro"/>
              <a:buNone/>
              <a:defRPr b="0" i="0" sz="4800" u="none" cap="none" strike="noStrike">
                <a:solidFill>
                  <a:schemeClr val="accent1"/>
                </a:solidFill>
                <a:latin typeface="Source Sans Pro"/>
                <a:ea typeface="Source Sans Pro"/>
                <a:cs typeface="Source Sans Pro"/>
                <a:sym typeface="Source Sans Pro"/>
              </a:defRPr>
            </a:lvl1pPr>
            <a:lvl2pPr indent="0" lvl="1" rtl="0">
              <a:spcBef>
                <a:spcPts val="0"/>
              </a:spcBef>
              <a:spcAft>
                <a:spcPts val="0"/>
              </a:spcAft>
              <a:buSzPts val="4800"/>
              <a:buNone/>
              <a:defRPr sz="4800"/>
            </a:lvl2pPr>
            <a:lvl3pPr indent="0" lvl="2" rtl="0">
              <a:spcBef>
                <a:spcPts val="0"/>
              </a:spcBef>
              <a:spcAft>
                <a:spcPts val="0"/>
              </a:spcAft>
              <a:buSzPts val="4800"/>
              <a:buNone/>
              <a:defRPr sz="4800"/>
            </a:lvl3pPr>
            <a:lvl4pPr indent="0" lvl="3" rtl="0">
              <a:spcBef>
                <a:spcPts val="0"/>
              </a:spcBef>
              <a:spcAft>
                <a:spcPts val="0"/>
              </a:spcAft>
              <a:buSzPts val="4800"/>
              <a:buNone/>
              <a:defRPr sz="4800"/>
            </a:lvl4pPr>
            <a:lvl5pPr indent="0" lvl="4" rtl="0">
              <a:spcBef>
                <a:spcPts val="0"/>
              </a:spcBef>
              <a:spcAft>
                <a:spcPts val="0"/>
              </a:spcAft>
              <a:buSzPts val="4800"/>
              <a:buNone/>
              <a:defRPr sz="4800"/>
            </a:lvl5pPr>
            <a:lvl6pPr indent="0" lvl="5" rtl="0">
              <a:spcBef>
                <a:spcPts val="0"/>
              </a:spcBef>
              <a:spcAft>
                <a:spcPts val="0"/>
              </a:spcAft>
              <a:buSzPts val="4800"/>
              <a:buNone/>
              <a:defRPr sz="4800"/>
            </a:lvl6pPr>
            <a:lvl7pPr indent="0" lvl="6" rtl="0">
              <a:spcBef>
                <a:spcPts val="0"/>
              </a:spcBef>
              <a:spcAft>
                <a:spcPts val="0"/>
              </a:spcAft>
              <a:buSzPts val="4800"/>
              <a:buNone/>
              <a:defRPr sz="4800"/>
            </a:lvl7pPr>
            <a:lvl8pPr indent="0" lvl="7" rtl="0">
              <a:spcBef>
                <a:spcPts val="0"/>
              </a:spcBef>
              <a:spcAft>
                <a:spcPts val="0"/>
              </a:spcAft>
              <a:buSzPts val="4800"/>
              <a:buNone/>
              <a:defRPr sz="4800"/>
            </a:lvl8pPr>
            <a:lvl9pPr indent="0" lvl="8" rtl="0">
              <a:spcBef>
                <a:spcPts val="0"/>
              </a:spcBef>
              <a:spcAft>
                <a:spcPts val="0"/>
              </a:spcAft>
              <a:buSzPts val="4800"/>
              <a:buNone/>
              <a:defRPr sz="4800"/>
            </a:lvl9pPr>
          </a:lstStyle>
          <a:p/>
        </p:txBody>
      </p:sp>
      <p:sp>
        <p:nvSpPr>
          <p:cNvPr id="7" name="Google Shape;7;p1"/>
          <p:cNvSpPr txBox="1"/>
          <p:nvPr>
            <p:ph idx="1" type="body"/>
          </p:nvPr>
        </p:nvSpPr>
        <p:spPr>
          <a:xfrm>
            <a:off x="120067" y="900367"/>
            <a:ext cx="12005100" cy="5852400"/>
          </a:xfrm>
          <a:prstGeom prst="rect">
            <a:avLst/>
          </a:prstGeom>
          <a:noFill/>
          <a:ln>
            <a:noFill/>
          </a:ln>
        </p:spPr>
        <p:txBody>
          <a:bodyPr anchorCtr="0" anchor="t" bIns="121900" lIns="121900" spcFirstLastPara="1" rIns="121900" wrap="square" tIns="121900">
            <a:noAutofit/>
          </a:bodyPr>
          <a:lstStyle>
            <a:lvl1pPr indent="-501650" lvl="0" marL="457200" marR="0" rtl="0" algn="l">
              <a:spcBef>
                <a:spcPts val="27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1pPr>
            <a:lvl2pPr indent="-501650" lvl="1" marL="914400" marR="0" rtl="0" algn="l">
              <a:spcBef>
                <a:spcPts val="8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2pPr>
            <a:lvl3pPr indent="-501650" lvl="2" marL="1371600" marR="0" rtl="0" algn="l">
              <a:spcBef>
                <a:spcPts val="8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3pPr>
            <a:lvl4pPr indent="-501650" lvl="3" marL="1828800" marR="0" rtl="0" algn="l">
              <a:spcBef>
                <a:spcPts val="8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4pPr>
            <a:lvl5pPr indent="-501650" lvl="4" marL="2286000" marR="0" rtl="0" algn="l">
              <a:spcBef>
                <a:spcPts val="8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5pPr>
            <a:lvl6pPr indent="-501650" lvl="5" marL="2743200" marR="0" rtl="0" algn="l">
              <a:spcBef>
                <a:spcPts val="5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6pPr>
            <a:lvl7pPr indent="-501650" lvl="6" marL="3200400" marR="0" rtl="0" algn="l">
              <a:spcBef>
                <a:spcPts val="5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7pPr>
            <a:lvl8pPr indent="-501650" lvl="7" marL="3657600" marR="0" rtl="0" algn="l">
              <a:spcBef>
                <a:spcPts val="5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8pPr>
            <a:lvl9pPr indent="-501650" lvl="8" marL="4114800" marR="0" rtl="0" algn="l">
              <a:spcBef>
                <a:spcPts val="500"/>
              </a:spcBef>
              <a:spcAft>
                <a:spcPts val="0"/>
              </a:spcAft>
              <a:buClr>
                <a:srgbClr val="434343"/>
              </a:buClr>
              <a:buSzPts val="4300"/>
              <a:buFont typeface="Noto Sans Symbols"/>
              <a:buChar char="■"/>
              <a:defRPr b="0" i="0" sz="4300" u="none" cap="none" strike="noStrike">
                <a:solidFill>
                  <a:srgbClr val="434343"/>
                </a:solidFill>
                <a:latin typeface="Source Sans Pro"/>
                <a:ea typeface="Source Sans Pro"/>
                <a:cs typeface="Source Sans Pro"/>
                <a:sym typeface="Source Sans Pro"/>
              </a:defRPr>
            </a:lvl9pPr>
          </a:lstStyle>
          <a:p/>
        </p:txBody>
      </p:sp>
      <p:pic>
        <p:nvPicPr>
          <p:cNvPr id="8" name="Google Shape;8;p1"/>
          <p:cNvPicPr preferRelativeResize="0"/>
          <p:nvPr/>
        </p:nvPicPr>
        <p:blipFill>
          <a:blip r:embed="rId2">
            <a:alphaModFix/>
          </a:blip>
          <a:stretch>
            <a:fillRect/>
          </a:stretch>
        </p:blipFill>
        <p:spPr>
          <a:xfrm>
            <a:off x="9932267" y="6054267"/>
            <a:ext cx="2133600" cy="673100"/>
          </a:xfrm>
          <a:prstGeom prst="rect">
            <a:avLst/>
          </a:prstGeom>
          <a:noFill/>
          <a:ln>
            <a:noFill/>
          </a:ln>
        </p:spPr>
      </p:pic>
      <p:pic>
        <p:nvPicPr>
          <p:cNvPr id="9" name="Google Shape;9;p1"/>
          <p:cNvPicPr preferRelativeResize="0"/>
          <p:nvPr/>
        </p:nvPicPr>
        <p:blipFill>
          <a:blip r:embed="rId3">
            <a:alphaModFix/>
          </a:blip>
          <a:stretch>
            <a:fillRect/>
          </a:stretch>
        </p:blipFill>
        <p:spPr>
          <a:xfrm>
            <a:off x="8497167" y="6028867"/>
            <a:ext cx="1435100" cy="723900"/>
          </a:xfrm>
          <a:prstGeom prst="rect">
            <a:avLst/>
          </a:prstGeom>
          <a:noFill/>
          <a:ln>
            <a:noFill/>
          </a:ln>
        </p:spPr>
      </p:pic>
      <p:sp>
        <p:nvSpPr>
          <p:cNvPr id="10" name="Google Shape;10;p1"/>
          <p:cNvSpPr txBox="1"/>
          <p:nvPr/>
        </p:nvSpPr>
        <p:spPr>
          <a:xfrm>
            <a:off x="609600" y="609600"/>
            <a:ext cx="3999900" cy="39999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500"/>
              <a:t>								</a:t>
            </a:r>
            <a:endParaRPr sz="1900"/>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rive.google.com/open?id=19aGjgSt9d_VZ_bbmDJvDDIjshtXp8Mz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rive.google.com/open?id=19aGjgSt9d_VZ_bbmDJvDDIjshtXp8Mz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6.jpg"/><Relationship Id="rId9" Type="http://schemas.openxmlformats.org/officeDocument/2006/relationships/image" Target="../media/image8.jpg"/><Relationship Id="rId5" Type="http://schemas.openxmlformats.org/officeDocument/2006/relationships/image" Target="../media/image12.jpg"/><Relationship Id="rId6" Type="http://schemas.openxmlformats.org/officeDocument/2006/relationships/image" Target="../media/image2.jpg"/><Relationship Id="rId7" Type="http://schemas.openxmlformats.org/officeDocument/2006/relationships/image" Target="../media/image3.jpg"/><Relationship Id="rId8"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youtube.com/watch?v=m3Al93fr8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youtu.be/E8Y6L5TI_94" TargetMode="External"/><Relationship Id="rId4" Type="http://schemas.openxmlformats.org/officeDocument/2006/relationships/hyperlink" Target="http://www.youtube.com/watch?v=E8Y6L5TI_94" TargetMode="External"/><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138767" y="213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solidFill>
                  <a:srgbClr val="B75640"/>
                </a:solidFill>
              </a:rPr>
              <a:t>Note to teacher:</a:t>
            </a:r>
            <a:endParaRPr>
              <a:solidFill>
                <a:srgbClr val="B75640"/>
              </a:solidFill>
            </a:endParaRPr>
          </a:p>
        </p:txBody>
      </p:sp>
      <p:sp>
        <p:nvSpPr>
          <p:cNvPr id="116" name="Google Shape;116;p20"/>
          <p:cNvSpPr txBox="1"/>
          <p:nvPr>
            <p:ph idx="1" type="body"/>
          </p:nvPr>
        </p:nvSpPr>
        <p:spPr>
          <a:xfrm>
            <a:off x="138767" y="1175067"/>
            <a:ext cx="11910300" cy="5618400"/>
          </a:xfrm>
          <a:prstGeom prst="rect">
            <a:avLst/>
          </a:prstGeom>
        </p:spPr>
        <p:txBody>
          <a:bodyPr anchorCtr="0" anchor="t" bIns="121900" lIns="121900" spcFirstLastPara="1" rIns="121900" wrap="square" tIns="121900">
            <a:noAutofit/>
          </a:bodyPr>
          <a:lstStyle/>
          <a:p>
            <a:pPr indent="-419100" lvl="0" marL="457200" rtl="0" algn="l">
              <a:spcBef>
                <a:spcPts val="2700"/>
              </a:spcBef>
              <a:spcAft>
                <a:spcPts val="0"/>
              </a:spcAft>
              <a:buSzPts val="3000"/>
              <a:buAutoNum type="arabicPeriod"/>
            </a:pPr>
            <a:r>
              <a:rPr lang="en-US" sz="3000"/>
              <a:t>When printing the station signs found </a:t>
            </a:r>
            <a:r>
              <a:rPr lang="en-US" sz="3000" u="sng">
                <a:solidFill>
                  <a:schemeClr val="hlink"/>
                </a:solidFill>
                <a:hlinkClick r:id="rId3"/>
              </a:rPr>
              <a:t>here</a:t>
            </a:r>
            <a:r>
              <a:rPr lang="en-US" sz="3000"/>
              <a:t>, you may want to consider printing the “Present Day/ After Human Interference” signs </a:t>
            </a:r>
            <a:r>
              <a:rPr b="1" lang="en-US" sz="3000"/>
              <a:t>on the back</a:t>
            </a:r>
            <a:r>
              <a:rPr lang="en-US" sz="3000"/>
              <a:t> of the “6000 years ago/ Before Human Interference” signs.</a:t>
            </a:r>
            <a:endParaRPr sz="3000"/>
          </a:p>
          <a:p>
            <a:pPr indent="-228600" lvl="0" marL="469900" rtl="0" algn="l">
              <a:spcBef>
                <a:spcPts val="2700"/>
              </a:spcBef>
              <a:spcAft>
                <a:spcPts val="0"/>
              </a:spcAft>
              <a:buNone/>
            </a:pPr>
            <a:r>
              <a:rPr lang="en-US" sz="3000"/>
              <a:t>This may make it easier to transition from Round 1 to Round 2, as you only need to flip over the sign.</a:t>
            </a:r>
            <a:endParaRPr sz="3000"/>
          </a:p>
          <a:p>
            <a:pPr indent="-419100" lvl="0" marL="457200" rtl="0" algn="l">
              <a:spcBef>
                <a:spcPts val="2700"/>
              </a:spcBef>
              <a:spcAft>
                <a:spcPts val="0"/>
              </a:spcAft>
              <a:buSzPts val="3000"/>
              <a:buAutoNum type="arabicPeriod"/>
            </a:pPr>
            <a:r>
              <a:rPr lang="en-US" sz="3000"/>
              <a:t>The pony beads are fun, colorful, but optional supplies.  While they make an excellent visual, you can conduct the activity without them if you do not have the resources.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A close up of a map&#10;&#10;Description generated with high confidence" id="175" name="Google Shape;175;p29"/>
          <p:cNvPicPr preferRelativeResize="0"/>
          <p:nvPr/>
        </p:nvPicPr>
        <p:blipFill rotWithShape="1">
          <a:blip r:embed="rId3">
            <a:alphaModFix/>
          </a:blip>
          <a:srcRect b="0" l="0" r="0" t="0"/>
          <a:stretch/>
        </p:blipFill>
        <p:spPr>
          <a:xfrm>
            <a:off x="4755525" y="169150"/>
            <a:ext cx="7176150" cy="6319474"/>
          </a:xfrm>
          <a:prstGeom prst="rect">
            <a:avLst/>
          </a:prstGeom>
          <a:noFill/>
          <a:ln>
            <a:noFill/>
          </a:ln>
        </p:spPr>
      </p:pic>
      <p:sp>
        <p:nvSpPr>
          <p:cNvPr id="176" name="Google Shape;176;p29"/>
          <p:cNvSpPr txBox="1"/>
          <p:nvPr/>
        </p:nvSpPr>
        <p:spPr>
          <a:xfrm>
            <a:off x="144000" y="169150"/>
            <a:ext cx="4785000" cy="26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u="sng">
                <a:latin typeface="Libre Franklin"/>
                <a:ea typeface="Libre Franklin"/>
                <a:cs typeface="Libre Franklin"/>
                <a:sym typeface="Libre Franklin"/>
              </a:rPr>
              <a:t>Sources          	Sinks</a:t>
            </a:r>
            <a:endParaRPr sz="3000" u="sng">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-animal respiration		-Oceans	</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-factory/				-All plant life</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transportation			-buried fossil</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emissions (burning		fuels</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fossil fuels for			</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energy)</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-waste products</a:t>
            </a:r>
            <a:endParaRPr sz="1600">
              <a:latin typeface="Libre Franklin"/>
              <a:ea typeface="Libre Franklin"/>
              <a:cs typeface="Libre Franklin"/>
              <a:sym typeface="Libre Franklin"/>
            </a:endParaRPr>
          </a:p>
          <a:p>
            <a:pPr indent="0" lvl="0" marL="0" rtl="0" algn="l">
              <a:spcBef>
                <a:spcPts val="0"/>
              </a:spcBef>
              <a:spcAft>
                <a:spcPts val="0"/>
              </a:spcAft>
              <a:buNone/>
            </a:pPr>
            <a:r>
              <a:rPr lang="en-US" sz="1600">
                <a:latin typeface="Libre Franklin"/>
                <a:ea typeface="Libre Franklin"/>
                <a:cs typeface="Libre Franklin"/>
                <a:sym typeface="Libre Franklin"/>
              </a:rPr>
              <a:t>in dumps</a:t>
            </a:r>
            <a:endParaRPr sz="1600">
              <a:latin typeface="Libre Franklin"/>
              <a:ea typeface="Libre Franklin"/>
              <a:cs typeface="Libre Franklin"/>
              <a:sym typeface="Libre Franklin"/>
            </a:endParaRPr>
          </a:p>
        </p:txBody>
      </p:sp>
      <p:sp>
        <p:nvSpPr>
          <p:cNvPr id="177" name="Google Shape;177;p29"/>
          <p:cNvSpPr txBox="1"/>
          <p:nvPr/>
        </p:nvSpPr>
        <p:spPr>
          <a:xfrm>
            <a:off x="383300" y="3302300"/>
            <a:ext cx="4231200" cy="28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300">
                <a:solidFill>
                  <a:srgbClr val="434343"/>
                </a:solidFill>
                <a:latin typeface="Source Sans Pro"/>
                <a:ea typeface="Source Sans Pro"/>
                <a:cs typeface="Source Sans Pro"/>
                <a:sym typeface="Source Sans Pro"/>
              </a:rPr>
              <a:t>Which of these sources may not have existed 6000 years ago?</a:t>
            </a:r>
            <a:endParaRPr sz="4300">
              <a:solidFill>
                <a:srgbClr val="434343"/>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224842" y="849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b="1" lang="en-US" u="sng"/>
              <a:t>Carbon Sequestration</a:t>
            </a:r>
            <a:endParaRPr b="1" u="sng"/>
          </a:p>
          <a:p>
            <a:pPr indent="0" lvl="0" marL="0" rtl="0" algn="ctr">
              <a:spcBef>
                <a:spcPts val="0"/>
              </a:spcBef>
              <a:spcAft>
                <a:spcPts val="0"/>
              </a:spcAft>
              <a:buNone/>
            </a:pPr>
            <a:r>
              <a:rPr lang="en-US"/>
              <a:t>									</a:t>
            </a:r>
            <a:r>
              <a:rPr i="1" lang="en-US" sz="2400"/>
              <a:t>Sequester</a:t>
            </a:r>
            <a:r>
              <a:rPr lang="en-US" sz="2400"/>
              <a:t>- </a:t>
            </a:r>
            <a:r>
              <a:rPr i="1" lang="en-US" sz="2400"/>
              <a:t>to isolate or hide away</a:t>
            </a:r>
            <a:endParaRPr sz="2400"/>
          </a:p>
        </p:txBody>
      </p:sp>
      <p:sp>
        <p:nvSpPr>
          <p:cNvPr id="183" name="Google Shape;183;p30"/>
          <p:cNvSpPr txBox="1"/>
          <p:nvPr>
            <p:ph idx="1" type="body"/>
          </p:nvPr>
        </p:nvSpPr>
        <p:spPr>
          <a:xfrm>
            <a:off x="140842" y="1239592"/>
            <a:ext cx="11910300" cy="5618400"/>
          </a:xfrm>
          <a:prstGeom prst="rect">
            <a:avLst/>
          </a:prstGeom>
        </p:spPr>
        <p:txBody>
          <a:bodyPr anchorCtr="0" anchor="t" bIns="121900" lIns="121900" spcFirstLastPara="1" rIns="121900" wrap="square" tIns="121900">
            <a:noAutofit/>
          </a:bodyPr>
          <a:lstStyle/>
          <a:p>
            <a:pPr indent="0" lvl="0" marL="0" rtl="0" algn="l">
              <a:spcBef>
                <a:spcPts val="2700"/>
              </a:spcBef>
              <a:spcAft>
                <a:spcPts val="0"/>
              </a:spcAft>
              <a:buNone/>
            </a:pPr>
            <a:r>
              <a:rPr lang="en-US" sz="3600"/>
              <a:t>C</a:t>
            </a:r>
            <a:r>
              <a:rPr lang="en-US" sz="3600"/>
              <a:t>arbon is </a:t>
            </a:r>
            <a:r>
              <a:rPr b="1" lang="en-US" sz="3600"/>
              <a:t>taken out of the atmosphere</a:t>
            </a:r>
            <a:r>
              <a:rPr lang="en-US" sz="3600"/>
              <a:t> and stored by certain organisms or geologic features.</a:t>
            </a:r>
            <a:endParaRPr sz="3600"/>
          </a:p>
          <a:p>
            <a:pPr indent="0" lvl="0" marL="0" rtl="0" algn="l">
              <a:spcBef>
                <a:spcPts val="2700"/>
              </a:spcBef>
              <a:spcAft>
                <a:spcPts val="0"/>
              </a:spcAft>
              <a:buNone/>
            </a:pPr>
            <a:r>
              <a:rPr lang="en-US" sz="3600"/>
              <a:t>Why is this helpful?</a:t>
            </a:r>
            <a:endParaRPr i="1" sz="3600"/>
          </a:p>
          <a:p>
            <a:pPr indent="0" lvl="0" marL="0" rtl="0" algn="l">
              <a:spcBef>
                <a:spcPts val="2700"/>
              </a:spcBef>
              <a:spcAft>
                <a:spcPts val="0"/>
              </a:spcAft>
              <a:buNone/>
            </a:pPr>
            <a:r>
              <a:rPr lang="en-US" sz="3600"/>
              <a:t>What are some organisms that provide this ECOSYSTEM SERVICE?</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140842" y="2291742"/>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LET’S PLAY A GAME!</a:t>
            </a:r>
            <a:endParaRPr/>
          </a:p>
        </p:txBody>
      </p:sp>
      <p:sp>
        <p:nvSpPr>
          <p:cNvPr id="189" name="Google Shape;189;p31"/>
          <p:cNvSpPr txBox="1"/>
          <p:nvPr/>
        </p:nvSpPr>
        <p:spPr>
          <a:xfrm>
            <a:off x="206400" y="5704750"/>
            <a:ext cx="11910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u="sng">
                <a:solidFill>
                  <a:schemeClr val="hlink"/>
                </a:solidFill>
                <a:hlinkClick r:id="rId3"/>
              </a:rPr>
              <a:t>(Adapted by Jennifer Ceven, Grade 6 Science Teacher, from “The Incredible Journey,” Project Wet)</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138767" y="213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Go to your assigned start station!</a:t>
            </a:r>
            <a:endParaRPr/>
          </a:p>
        </p:txBody>
      </p:sp>
      <p:pic>
        <p:nvPicPr>
          <p:cNvPr id="195" name="Google Shape;195;p32"/>
          <p:cNvPicPr preferRelativeResize="0"/>
          <p:nvPr/>
        </p:nvPicPr>
        <p:blipFill>
          <a:blip r:embed="rId3">
            <a:alphaModFix/>
          </a:blip>
          <a:stretch>
            <a:fillRect/>
          </a:stretch>
        </p:blipFill>
        <p:spPr>
          <a:xfrm>
            <a:off x="4927100" y="3565642"/>
            <a:ext cx="2333625" cy="2133600"/>
          </a:xfrm>
          <a:prstGeom prst="rect">
            <a:avLst/>
          </a:prstGeom>
          <a:noFill/>
          <a:ln>
            <a:noFill/>
          </a:ln>
        </p:spPr>
      </p:pic>
      <p:pic>
        <p:nvPicPr>
          <p:cNvPr id="196" name="Google Shape;196;p32"/>
          <p:cNvPicPr preferRelativeResize="0"/>
          <p:nvPr/>
        </p:nvPicPr>
        <p:blipFill>
          <a:blip r:embed="rId4">
            <a:alphaModFix/>
          </a:blip>
          <a:stretch>
            <a:fillRect/>
          </a:stretch>
        </p:blipFill>
        <p:spPr>
          <a:xfrm>
            <a:off x="9314050" y="4008592"/>
            <a:ext cx="2095500" cy="1619250"/>
          </a:xfrm>
          <a:prstGeom prst="rect">
            <a:avLst/>
          </a:prstGeom>
          <a:noFill/>
          <a:ln>
            <a:noFill/>
          </a:ln>
        </p:spPr>
      </p:pic>
      <p:pic>
        <p:nvPicPr>
          <p:cNvPr id="197" name="Google Shape;197;p32"/>
          <p:cNvPicPr preferRelativeResize="0"/>
          <p:nvPr/>
        </p:nvPicPr>
        <p:blipFill>
          <a:blip r:embed="rId5">
            <a:alphaModFix/>
          </a:blip>
          <a:stretch>
            <a:fillRect/>
          </a:stretch>
        </p:blipFill>
        <p:spPr>
          <a:xfrm>
            <a:off x="806850" y="3937142"/>
            <a:ext cx="2066925" cy="1762125"/>
          </a:xfrm>
          <a:prstGeom prst="rect">
            <a:avLst/>
          </a:prstGeom>
          <a:noFill/>
          <a:ln>
            <a:noFill/>
          </a:ln>
        </p:spPr>
      </p:pic>
      <p:pic>
        <p:nvPicPr>
          <p:cNvPr id="198" name="Google Shape;198;p32"/>
          <p:cNvPicPr preferRelativeResize="0"/>
          <p:nvPr/>
        </p:nvPicPr>
        <p:blipFill>
          <a:blip r:embed="rId6">
            <a:alphaModFix/>
          </a:blip>
          <a:stretch>
            <a:fillRect/>
          </a:stretch>
        </p:blipFill>
        <p:spPr>
          <a:xfrm>
            <a:off x="10161250" y="965725"/>
            <a:ext cx="1384925" cy="1950800"/>
          </a:xfrm>
          <a:prstGeom prst="rect">
            <a:avLst/>
          </a:prstGeom>
          <a:noFill/>
          <a:ln>
            <a:noFill/>
          </a:ln>
        </p:spPr>
      </p:pic>
      <p:pic>
        <p:nvPicPr>
          <p:cNvPr id="199" name="Google Shape;199;p32"/>
          <p:cNvPicPr preferRelativeResize="0"/>
          <p:nvPr/>
        </p:nvPicPr>
        <p:blipFill>
          <a:blip r:embed="rId7">
            <a:alphaModFix/>
          </a:blip>
          <a:stretch>
            <a:fillRect/>
          </a:stretch>
        </p:blipFill>
        <p:spPr>
          <a:xfrm>
            <a:off x="3417300" y="1078192"/>
            <a:ext cx="2143125" cy="1838325"/>
          </a:xfrm>
          <a:prstGeom prst="rect">
            <a:avLst/>
          </a:prstGeom>
          <a:noFill/>
          <a:ln>
            <a:noFill/>
          </a:ln>
        </p:spPr>
      </p:pic>
      <p:pic>
        <p:nvPicPr>
          <p:cNvPr id="200" name="Google Shape;200;p32"/>
          <p:cNvPicPr preferRelativeResize="0"/>
          <p:nvPr/>
        </p:nvPicPr>
        <p:blipFill>
          <a:blip r:embed="rId8">
            <a:alphaModFix/>
          </a:blip>
          <a:stretch>
            <a:fillRect/>
          </a:stretch>
        </p:blipFill>
        <p:spPr>
          <a:xfrm>
            <a:off x="6791025" y="1135342"/>
            <a:ext cx="2257425" cy="1724025"/>
          </a:xfrm>
          <a:prstGeom prst="rect">
            <a:avLst/>
          </a:prstGeom>
          <a:noFill/>
          <a:ln>
            <a:noFill/>
          </a:ln>
        </p:spPr>
      </p:pic>
      <p:pic>
        <p:nvPicPr>
          <p:cNvPr id="201" name="Google Shape;201;p32"/>
          <p:cNvPicPr preferRelativeResize="0"/>
          <p:nvPr/>
        </p:nvPicPr>
        <p:blipFill>
          <a:blip r:embed="rId9">
            <a:alphaModFix/>
          </a:blip>
          <a:stretch>
            <a:fillRect/>
          </a:stretch>
        </p:blipFill>
        <p:spPr>
          <a:xfrm>
            <a:off x="480825" y="1159154"/>
            <a:ext cx="2228850" cy="1676400"/>
          </a:xfrm>
          <a:prstGeom prst="rect">
            <a:avLst/>
          </a:prstGeom>
          <a:noFill/>
          <a:ln>
            <a:noFill/>
          </a:ln>
        </p:spPr>
      </p:pic>
      <p:cxnSp>
        <p:nvCxnSpPr>
          <p:cNvPr id="202" name="Google Shape;202;p32"/>
          <p:cNvCxnSpPr/>
          <p:nvPr/>
        </p:nvCxnSpPr>
        <p:spPr>
          <a:xfrm>
            <a:off x="9216650" y="3742450"/>
            <a:ext cx="2475600" cy="2115300"/>
          </a:xfrm>
          <a:prstGeom prst="straightConnector1">
            <a:avLst/>
          </a:prstGeom>
          <a:noFill/>
          <a:ln cap="flat" cmpd="sng" w="38100">
            <a:solidFill>
              <a:schemeClr val="accent6"/>
            </a:solidFill>
            <a:prstDash val="solid"/>
            <a:round/>
            <a:headEnd len="med" w="med" type="none"/>
            <a:tailEnd len="med" w="med" type="none"/>
          </a:ln>
        </p:spPr>
      </p:cxnSp>
      <p:sp>
        <p:nvSpPr>
          <p:cNvPr id="203" name="Google Shape;203;p32"/>
          <p:cNvSpPr txBox="1"/>
          <p:nvPr/>
        </p:nvSpPr>
        <p:spPr>
          <a:xfrm>
            <a:off x="8873750" y="5699275"/>
            <a:ext cx="3161400" cy="5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434343"/>
                </a:solidFill>
                <a:latin typeface="Source Sans Pro"/>
                <a:ea typeface="Source Sans Pro"/>
                <a:cs typeface="Source Sans Pro"/>
                <a:sym typeface="Source Sans Pro"/>
              </a:rPr>
              <a:t>No one starts here</a:t>
            </a:r>
            <a:endParaRPr sz="3000">
              <a:solidFill>
                <a:srgbClr val="434343"/>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140842" y="9336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ROUND 1: 6000 years ago</a:t>
            </a:r>
            <a:endParaRPr/>
          </a:p>
          <a:p>
            <a:pPr indent="0" lvl="0" marL="0" rtl="0" algn="ctr">
              <a:spcBef>
                <a:spcPts val="0"/>
              </a:spcBef>
              <a:spcAft>
                <a:spcPts val="0"/>
              </a:spcAft>
              <a:buNone/>
            </a:pPr>
            <a:r>
              <a:rPr lang="en-US"/>
              <a:t>Let’s begin!</a:t>
            </a:r>
            <a:endParaRPr/>
          </a:p>
        </p:txBody>
      </p:sp>
      <p:sp>
        <p:nvSpPr>
          <p:cNvPr id="209" name="Google Shape;209;p33"/>
          <p:cNvSpPr txBox="1"/>
          <p:nvPr>
            <p:ph idx="1" type="body"/>
          </p:nvPr>
        </p:nvSpPr>
        <p:spPr>
          <a:xfrm>
            <a:off x="140850" y="1650399"/>
            <a:ext cx="11910300" cy="4817700"/>
          </a:xfrm>
          <a:prstGeom prst="rect">
            <a:avLst/>
          </a:prstGeom>
        </p:spPr>
        <p:txBody>
          <a:bodyPr anchorCtr="0" anchor="t" bIns="121900" lIns="121900" spcFirstLastPara="1" rIns="121900" wrap="square" tIns="121900">
            <a:noAutofit/>
          </a:bodyPr>
          <a:lstStyle/>
          <a:p>
            <a:pPr indent="-482600" lvl="0" marL="457200" rtl="0" algn="l">
              <a:spcBef>
                <a:spcPts val="2700"/>
              </a:spcBef>
              <a:spcAft>
                <a:spcPts val="0"/>
              </a:spcAft>
              <a:buSzPts val="4000"/>
              <a:buAutoNum type="arabicPeriod"/>
            </a:pPr>
            <a:r>
              <a:rPr lang="en-US"/>
              <a:t>Indicate where you are now in the first space on your worksheet.</a:t>
            </a:r>
            <a:endParaRPr/>
          </a:p>
          <a:p>
            <a:pPr indent="-482600" lvl="0" marL="457200" rtl="0" algn="l">
              <a:spcBef>
                <a:spcPts val="0"/>
              </a:spcBef>
              <a:spcAft>
                <a:spcPts val="0"/>
              </a:spcAft>
              <a:buSzPts val="4000"/>
              <a:buAutoNum type="arabicPeriod"/>
            </a:pPr>
            <a:r>
              <a:rPr lang="en-US"/>
              <a:t>Roll the dice!</a:t>
            </a:r>
            <a:endParaRPr/>
          </a:p>
          <a:p>
            <a:pPr indent="-482600" lvl="0" marL="457200" rtl="0" algn="l">
              <a:spcBef>
                <a:spcPts val="0"/>
              </a:spcBef>
              <a:spcAft>
                <a:spcPts val="0"/>
              </a:spcAft>
              <a:buSzPts val="4000"/>
              <a:buAutoNum type="arabicPeriod"/>
            </a:pPr>
            <a:r>
              <a:rPr lang="en-US"/>
              <a:t>Read the station card to find out what happens to you! (Record on your sheet).</a:t>
            </a:r>
            <a:endParaRPr/>
          </a:p>
          <a:p>
            <a:pPr indent="-482600" lvl="0" marL="457200" rtl="0" algn="l">
              <a:spcBef>
                <a:spcPts val="0"/>
              </a:spcBef>
              <a:spcAft>
                <a:spcPts val="0"/>
              </a:spcAft>
              <a:buSzPts val="4000"/>
              <a:buAutoNum type="arabicPeriod"/>
            </a:pPr>
            <a:r>
              <a:rPr lang="en-US"/>
              <a:t>Go to the next station!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ctrTitle"/>
          </p:nvPr>
        </p:nvSpPr>
        <p:spPr>
          <a:xfrm>
            <a:off x="1694170" y="861524"/>
            <a:ext cx="8664300" cy="1724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Go back to your seats to wait for round 2!</a:t>
            </a:r>
            <a:endParaRPr/>
          </a:p>
        </p:txBody>
      </p:sp>
      <p:sp>
        <p:nvSpPr>
          <p:cNvPr id="215" name="Google Shape;215;p34"/>
          <p:cNvSpPr txBox="1"/>
          <p:nvPr>
            <p:ph idx="1" type="subTitle"/>
          </p:nvPr>
        </p:nvSpPr>
        <p:spPr>
          <a:xfrm>
            <a:off x="900750" y="3124650"/>
            <a:ext cx="10390500" cy="916500"/>
          </a:xfrm>
          <a:prstGeom prst="rect">
            <a:avLst/>
          </a:prstGeom>
        </p:spPr>
        <p:txBody>
          <a:bodyPr anchorCtr="0" anchor="t" bIns="121900" lIns="121900" spcFirstLastPara="1" rIns="121900" wrap="square" tIns="121900">
            <a:noAutofit/>
          </a:bodyPr>
          <a:lstStyle/>
          <a:p>
            <a:pPr indent="0" lvl="0" marL="0" rtl="0" algn="l">
              <a:spcBef>
                <a:spcPts val="400"/>
              </a:spcBef>
              <a:spcAft>
                <a:spcPts val="0"/>
              </a:spcAft>
              <a:buNone/>
            </a:pPr>
            <a:r>
              <a:rPr b="1" lang="en-US" sz="4500" u="sng"/>
              <a:t>Predict</a:t>
            </a:r>
            <a:r>
              <a:rPr lang="en-US" sz="4500"/>
              <a:t>: Round 2 will depict the carbon cycle as it is today.  How will that be different than 6000 years ago?</a:t>
            </a:r>
            <a:endParaRPr sz="4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140842" y="9336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ROUND 2: Present Day</a:t>
            </a:r>
            <a:endParaRPr/>
          </a:p>
          <a:p>
            <a:pPr indent="0" lvl="0" marL="0" rtl="0" algn="ctr">
              <a:spcBef>
                <a:spcPts val="0"/>
              </a:spcBef>
              <a:spcAft>
                <a:spcPts val="0"/>
              </a:spcAft>
              <a:buNone/>
            </a:pPr>
            <a:r>
              <a:rPr lang="en-US"/>
              <a:t>Let’s begin!</a:t>
            </a:r>
            <a:endParaRPr/>
          </a:p>
        </p:txBody>
      </p:sp>
      <p:sp>
        <p:nvSpPr>
          <p:cNvPr id="221" name="Google Shape;221;p35"/>
          <p:cNvSpPr txBox="1"/>
          <p:nvPr>
            <p:ph idx="1" type="body"/>
          </p:nvPr>
        </p:nvSpPr>
        <p:spPr>
          <a:xfrm>
            <a:off x="140850" y="1650399"/>
            <a:ext cx="11910300" cy="4817700"/>
          </a:xfrm>
          <a:prstGeom prst="rect">
            <a:avLst/>
          </a:prstGeom>
        </p:spPr>
        <p:txBody>
          <a:bodyPr anchorCtr="0" anchor="t" bIns="121900" lIns="121900" spcFirstLastPara="1" rIns="121900" wrap="square" tIns="121900">
            <a:noAutofit/>
          </a:bodyPr>
          <a:lstStyle/>
          <a:p>
            <a:pPr indent="-482600" lvl="0" marL="457200" rtl="0" algn="l">
              <a:spcBef>
                <a:spcPts val="2700"/>
              </a:spcBef>
              <a:spcAft>
                <a:spcPts val="0"/>
              </a:spcAft>
              <a:buSzPts val="4000"/>
              <a:buAutoNum type="arabicPeriod"/>
            </a:pPr>
            <a:r>
              <a:rPr lang="en-US"/>
              <a:t>Indicate where you are now in the first space on your worksheet.</a:t>
            </a:r>
            <a:endParaRPr/>
          </a:p>
          <a:p>
            <a:pPr indent="-482600" lvl="0" marL="457200" rtl="0" algn="l">
              <a:spcBef>
                <a:spcPts val="0"/>
              </a:spcBef>
              <a:spcAft>
                <a:spcPts val="0"/>
              </a:spcAft>
              <a:buSzPts val="4000"/>
              <a:buAutoNum type="arabicPeriod"/>
            </a:pPr>
            <a:r>
              <a:rPr lang="en-US"/>
              <a:t>Roll the dice!</a:t>
            </a:r>
            <a:endParaRPr/>
          </a:p>
          <a:p>
            <a:pPr indent="-482600" lvl="0" marL="457200" rtl="0" algn="l">
              <a:spcBef>
                <a:spcPts val="0"/>
              </a:spcBef>
              <a:spcAft>
                <a:spcPts val="0"/>
              </a:spcAft>
              <a:buSzPts val="4000"/>
              <a:buAutoNum type="arabicPeriod"/>
            </a:pPr>
            <a:r>
              <a:rPr lang="en-US"/>
              <a:t>Read the station card to find out what happens to you! (Record on your sheet).</a:t>
            </a:r>
            <a:endParaRPr/>
          </a:p>
          <a:p>
            <a:pPr indent="-482600" lvl="0" marL="457200" rtl="0" algn="l">
              <a:spcBef>
                <a:spcPts val="0"/>
              </a:spcBef>
              <a:spcAft>
                <a:spcPts val="0"/>
              </a:spcAft>
              <a:buSzPts val="4000"/>
              <a:buAutoNum type="arabicPeriod"/>
            </a:pPr>
            <a:r>
              <a:rPr lang="en-US"/>
              <a:t>Go to the next station!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138767" y="213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Let’s sum up!</a:t>
            </a:r>
            <a:endParaRPr/>
          </a:p>
        </p:txBody>
      </p:sp>
      <p:sp>
        <p:nvSpPr>
          <p:cNvPr id="227" name="Google Shape;227;p36"/>
          <p:cNvSpPr txBox="1"/>
          <p:nvPr>
            <p:ph idx="1" type="body"/>
          </p:nvPr>
        </p:nvSpPr>
        <p:spPr>
          <a:xfrm>
            <a:off x="138767" y="913667"/>
            <a:ext cx="11910300" cy="5618400"/>
          </a:xfrm>
          <a:prstGeom prst="rect">
            <a:avLst/>
          </a:prstGeom>
        </p:spPr>
        <p:txBody>
          <a:bodyPr anchorCtr="0" anchor="t" bIns="121900" lIns="121900" spcFirstLastPara="1" rIns="121900" wrap="square" tIns="121900">
            <a:noAutofit/>
          </a:bodyPr>
          <a:lstStyle/>
          <a:p>
            <a:pPr indent="0" lvl="0" marL="0" rtl="0" algn="l">
              <a:spcBef>
                <a:spcPts val="2700"/>
              </a:spcBef>
              <a:spcAft>
                <a:spcPts val="0"/>
              </a:spcAft>
              <a:buNone/>
            </a:pPr>
            <a:r>
              <a:rPr lang="en-US"/>
              <a:t>On your worksheets, answer:</a:t>
            </a:r>
            <a:endParaRPr/>
          </a:p>
          <a:p>
            <a:pPr indent="-450850" lvl="0" marL="457200" rtl="0" algn="l">
              <a:spcBef>
                <a:spcPts val="2700"/>
              </a:spcBef>
              <a:spcAft>
                <a:spcPts val="0"/>
              </a:spcAft>
              <a:buSzPts val="3500"/>
              <a:buAutoNum type="arabicPeriod"/>
            </a:pPr>
            <a:r>
              <a:rPr lang="en-US" sz="3500"/>
              <a:t>In your journey, which carbon sources did you encounter? What were the carbon sinks?</a:t>
            </a:r>
            <a:endParaRPr sz="3500"/>
          </a:p>
          <a:p>
            <a:pPr indent="-450850" lvl="0" marL="457200" rtl="0" algn="l">
              <a:spcBef>
                <a:spcPts val="0"/>
              </a:spcBef>
              <a:spcAft>
                <a:spcPts val="0"/>
              </a:spcAft>
              <a:buSzPts val="3500"/>
              <a:buAutoNum type="arabicPeriod"/>
            </a:pPr>
            <a:r>
              <a:rPr lang="en-US" sz="3500"/>
              <a:t>What happens when the carbon sources are more productive than the carbon sinks?</a:t>
            </a:r>
            <a:endParaRPr sz="3500"/>
          </a:p>
          <a:p>
            <a:pPr indent="-450850" lvl="0" marL="457200" rtl="0" algn="l">
              <a:spcBef>
                <a:spcPts val="0"/>
              </a:spcBef>
              <a:spcAft>
                <a:spcPts val="0"/>
              </a:spcAft>
              <a:buSzPts val="3500"/>
              <a:buAutoNum type="arabicPeriod"/>
            </a:pPr>
            <a:r>
              <a:rPr lang="en-US" sz="3500"/>
              <a:t>Create a diagram and use arrows to show where YOU traveled as a carbon molecule, during Round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138767" y="213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t/>
            </a:r>
            <a:endParaRPr/>
          </a:p>
        </p:txBody>
      </p:sp>
      <p:sp>
        <p:nvSpPr>
          <p:cNvPr id="233" name="Google Shape;233;p37"/>
          <p:cNvSpPr txBox="1"/>
          <p:nvPr>
            <p:ph idx="1" type="body"/>
          </p:nvPr>
        </p:nvSpPr>
        <p:spPr>
          <a:xfrm>
            <a:off x="138767" y="1175067"/>
            <a:ext cx="11910300" cy="5618400"/>
          </a:xfrm>
          <a:prstGeom prst="rect">
            <a:avLst/>
          </a:prstGeom>
        </p:spPr>
        <p:txBody>
          <a:bodyPr anchorCtr="0" anchor="t" bIns="121900" lIns="121900" spcFirstLastPara="1" rIns="121900" wrap="square" tIns="121900">
            <a:noAutofit/>
          </a:bodyPr>
          <a:lstStyle/>
          <a:p>
            <a:pPr indent="0" lvl="0" marL="0" rtl="0" algn="l">
              <a:spcBef>
                <a:spcPts val="2700"/>
              </a:spcBef>
              <a:spcAft>
                <a:spcPts val="0"/>
              </a:spcAft>
              <a:buNone/>
            </a:pPr>
            <a:r>
              <a:rPr lang="en-US" u="sng">
                <a:solidFill>
                  <a:schemeClr val="hlink"/>
                </a:solidFill>
                <a:hlinkClick r:id="rId3"/>
              </a:rPr>
              <a:t>GAO: Depiction of the Global Carbon Cycle Changes Over Time</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ctrTitle"/>
          </p:nvPr>
        </p:nvSpPr>
        <p:spPr>
          <a:xfrm>
            <a:off x="1763895" y="1523999"/>
            <a:ext cx="8664300" cy="1724700"/>
          </a:xfrm>
          <a:prstGeom prst="rect">
            <a:avLst/>
          </a:prstGeom>
          <a:noFill/>
          <a:ln>
            <a:noFill/>
          </a:ln>
        </p:spPr>
        <p:txBody>
          <a:bodyPr anchorCtr="0" anchor="b" bIns="45700" lIns="91425" spcFirstLastPara="1" rIns="91425" wrap="square" tIns="45700">
            <a:noAutofit/>
          </a:bodyPr>
          <a:lstStyle/>
          <a:p>
            <a:pPr indent="0" lvl="0" marL="0" rtl="0" algn="ctr">
              <a:lnSpc>
                <a:spcPct val="89000"/>
              </a:lnSpc>
              <a:spcBef>
                <a:spcPts val="0"/>
              </a:spcBef>
              <a:spcAft>
                <a:spcPts val="0"/>
              </a:spcAft>
              <a:buClr>
                <a:schemeClr val="dk2"/>
              </a:buClr>
              <a:buSzPts val="7200"/>
              <a:buFont typeface="Libre Franklin"/>
              <a:buNone/>
            </a:pPr>
            <a:r>
              <a:rPr lang="en-US"/>
              <a:t>THE CARBON CYCLE</a:t>
            </a:r>
            <a:endParaRPr/>
          </a:p>
        </p:txBody>
      </p:sp>
      <p:sp>
        <p:nvSpPr>
          <p:cNvPr id="122" name="Google Shape;122;p21"/>
          <p:cNvSpPr txBox="1"/>
          <p:nvPr>
            <p:ph idx="1" type="subTitle"/>
          </p:nvPr>
        </p:nvSpPr>
        <p:spPr>
          <a:xfrm>
            <a:off x="645825" y="3299000"/>
            <a:ext cx="10563900" cy="916500"/>
          </a:xfrm>
          <a:prstGeom prst="rect">
            <a:avLst/>
          </a:prstGeom>
          <a:noFill/>
          <a:ln>
            <a:noFill/>
          </a:ln>
        </p:spPr>
        <p:txBody>
          <a:bodyPr anchorCtr="0" anchor="t" bIns="45700" lIns="91425" spcFirstLastPara="1" rIns="91425" wrap="square" tIns="45700">
            <a:noAutofit/>
          </a:bodyPr>
          <a:lstStyle/>
          <a:p>
            <a:pPr indent="0" lvl="0" marL="0" rtl="0" algn="ctr">
              <a:lnSpc>
                <a:spcPct val="112000"/>
              </a:lnSpc>
              <a:spcBef>
                <a:spcPts val="0"/>
              </a:spcBef>
              <a:spcAft>
                <a:spcPts val="0"/>
              </a:spcAft>
              <a:buClr>
                <a:schemeClr val="dk2"/>
              </a:buClr>
              <a:buSzPts val="2300"/>
              <a:buNone/>
            </a:pPr>
            <a:r>
              <a:rPr lang="en-US"/>
              <a:t>Aim: Where on Earth does carbon go?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48900" y="293400"/>
            <a:ext cx="9601200" cy="32622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6600"/>
              <a:buFont typeface="Libre Franklin"/>
              <a:buNone/>
            </a:pPr>
            <a:r>
              <a:rPr lang="en-US" sz="3600"/>
              <a:t>Do Now</a:t>
            </a:r>
            <a:endParaRPr sz="3600"/>
          </a:p>
        </p:txBody>
      </p:sp>
      <p:sp>
        <p:nvSpPr>
          <p:cNvPr id="128" name="Google Shape;128;p22"/>
          <p:cNvSpPr txBox="1"/>
          <p:nvPr>
            <p:ph idx="1" type="body"/>
          </p:nvPr>
        </p:nvSpPr>
        <p:spPr>
          <a:xfrm>
            <a:off x="76875" y="1491400"/>
            <a:ext cx="12115200" cy="5146500"/>
          </a:xfrm>
          <a:prstGeom prst="rect">
            <a:avLst/>
          </a:prstGeom>
          <a:noFill/>
          <a:ln>
            <a:noFill/>
          </a:ln>
        </p:spPr>
        <p:txBody>
          <a:bodyPr anchorCtr="0" anchor="t" bIns="45700" lIns="91425" spcFirstLastPara="1" rIns="91425" wrap="square" tIns="45700">
            <a:noAutofit/>
          </a:bodyPr>
          <a:lstStyle/>
          <a:p>
            <a:pPr indent="-384048" lvl="0" marL="384048" rtl="0" algn="l">
              <a:lnSpc>
                <a:spcPct val="94000"/>
              </a:lnSpc>
              <a:spcBef>
                <a:spcPts val="0"/>
              </a:spcBef>
              <a:spcAft>
                <a:spcPts val="0"/>
              </a:spcAft>
              <a:buClr>
                <a:schemeClr val="dk2"/>
              </a:buClr>
              <a:buSzPts val="4000"/>
              <a:buChar char="●"/>
            </a:pPr>
            <a:r>
              <a:rPr lang="en-US" sz="4000"/>
              <a:t>True or False?</a:t>
            </a:r>
            <a:endParaRPr sz="4000"/>
          </a:p>
          <a:p>
            <a:pPr indent="0" lvl="0" marL="384048" rtl="0" algn="l">
              <a:lnSpc>
                <a:spcPct val="94000"/>
              </a:lnSpc>
              <a:spcBef>
                <a:spcPts val="0"/>
              </a:spcBef>
              <a:spcAft>
                <a:spcPts val="0"/>
              </a:spcAft>
              <a:buNone/>
            </a:pPr>
            <a:r>
              <a:t/>
            </a:r>
            <a:endParaRPr sz="4000"/>
          </a:p>
          <a:p>
            <a:pPr indent="0" lvl="0" marL="384048" rtl="0" algn="l">
              <a:lnSpc>
                <a:spcPct val="94000"/>
              </a:lnSpc>
              <a:spcBef>
                <a:spcPts val="0"/>
              </a:spcBef>
              <a:spcAft>
                <a:spcPts val="0"/>
              </a:spcAft>
              <a:buNone/>
            </a:pPr>
            <a:r>
              <a:rPr lang="en-US" sz="4000"/>
              <a:t>An element formed deep inside stars is the basis for all life on earth, was used in the first primitive tattoos and can take the form of the graphite in your pencil, a piece of coal, or a diamond in jewelry?</a:t>
            </a:r>
            <a:endParaRPr sz="4000"/>
          </a:p>
        </p:txBody>
      </p:sp>
      <p:sp>
        <p:nvSpPr>
          <p:cNvPr id="129" name="Google Shape;129;p22"/>
          <p:cNvSpPr txBox="1"/>
          <p:nvPr/>
        </p:nvSpPr>
        <p:spPr>
          <a:xfrm>
            <a:off x="215275" y="377700"/>
            <a:ext cx="11563200" cy="1007700"/>
          </a:xfrm>
          <a:prstGeom prst="rect">
            <a:avLst/>
          </a:prstGeom>
          <a:noFill/>
          <a:ln>
            <a:noFill/>
          </a:ln>
        </p:spPr>
        <p:txBody>
          <a:bodyPr anchorCtr="0" anchor="t" bIns="91425" lIns="91425" spcFirstLastPara="1" rIns="91425" wrap="square" tIns="91425">
            <a:noAutofit/>
          </a:bodyPr>
          <a:lstStyle/>
          <a:p>
            <a:pPr indent="0" lvl="0" marL="0" rtl="0" algn="ctr">
              <a:lnSpc>
                <a:spcPct val="112000"/>
              </a:lnSpc>
              <a:spcBef>
                <a:spcPts val="0"/>
              </a:spcBef>
              <a:spcAft>
                <a:spcPts val="0"/>
              </a:spcAft>
              <a:buNone/>
            </a:pPr>
            <a:r>
              <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138767" y="213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True!</a:t>
            </a:r>
            <a:endParaRPr/>
          </a:p>
        </p:txBody>
      </p:sp>
      <p:pic>
        <p:nvPicPr>
          <p:cNvPr id="135" name="Google Shape;135;p23"/>
          <p:cNvPicPr preferRelativeResize="0"/>
          <p:nvPr/>
        </p:nvPicPr>
        <p:blipFill>
          <a:blip r:embed="rId3">
            <a:alphaModFix/>
          </a:blip>
          <a:stretch>
            <a:fillRect/>
          </a:stretch>
        </p:blipFill>
        <p:spPr>
          <a:xfrm>
            <a:off x="4772013" y="1395413"/>
            <a:ext cx="7419975" cy="4067175"/>
          </a:xfrm>
          <a:prstGeom prst="rect">
            <a:avLst/>
          </a:prstGeom>
          <a:noFill/>
          <a:ln>
            <a:noFill/>
          </a:ln>
        </p:spPr>
      </p:pic>
      <p:pic>
        <p:nvPicPr>
          <p:cNvPr id="136" name="Google Shape;136;p23"/>
          <p:cNvPicPr preferRelativeResize="0"/>
          <p:nvPr/>
        </p:nvPicPr>
        <p:blipFill>
          <a:blip r:embed="rId4">
            <a:alphaModFix/>
          </a:blip>
          <a:stretch>
            <a:fillRect/>
          </a:stretch>
        </p:blipFill>
        <p:spPr>
          <a:xfrm>
            <a:off x="0" y="1524000"/>
            <a:ext cx="4476750" cy="381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138767" y="213067"/>
            <a:ext cx="11910300" cy="7941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5400"/>
              <a:buFont typeface="Libre Franklin"/>
              <a:buNone/>
            </a:pPr>
            <a:r>
              <a:rPr b="1" lang="en-US" sz="5400"/>
              <a:t>Carbon </a:t>
            </a:r>
            <a:br>
              <a:rPr b="1" lang="en-US" sz="3959"/>
            </a:br>
            <a:endParaRPr sz="3959"/>
          </a:p>
        </p:txBody>
      </p:sp>
      <p:sp>
        <p:nvSpPr>
          <p:cNvPr id="142" name="Google Shape;142;p24"/>
          <p:cNvSpPr txBox="1"/>
          <p:nvPr>
            <p:ph idx="1" type="body"/>
          </p:nvPr>
        </p:nvSpPr>
        <p:spPr>
          <a:xfrm>
            <a:off x="138775" y="1562600"/>
            <a:ext cx="9601200" cy="4641300"/>
          </a:xfrm>
          <a:prstGeom prst="rect">
            <a:avLst/>
          </a:prstGeom>
          <a:noFill/>
          <a:ln>
            <a:noFill/>
          </a:ln>
        </p:spPr>
        <p:txBody>
          <a:bodyPr anchorCtr="0" anchor="t" bIns="45700" lIns="91425" spcFirstLastPara="1" rIns="91425" wrap="square" tIns="45700">
            <a:noAutofit/>
          </a:bodyPr>
          <a:lstStyle/>
          <a:p>
            <a:pPr indent="-384048" lvl="0" marL="384048" rtl="0" algn="l">
              <a:lnSpc>
                <a:spcPct val="84000"/>
              </a:lnSpc>
              <a:spcBef>
                <a:spcPts val="0"/>
              </a:spcBef>
              <a:spcAft>
                <a:spcPts val="0"/>
              </a:spcAft>
              <a:buClr>
                <a:schemeClr val="dk2"/>
              </a:buClr>
              <a:buSzPts val="4070"/>
              <a:buChar char="●"/>
            </a:pPr>
            <a:r>
              <a:rPr lang="en-US" sz="4070"/>
              <a:t>Atomic element</a:t>
            </a:r>
            <a:endParaRPr sz="4070"/>
          </a:p>
          <a:p>
            <a:pPr indent="0" lvl="0" marL="384048" rtl="0" algn="l">
              <a:lnSpc>
                <a:spcPct val="84000"/>
              </a:lnSpc>
              <a:spcBef>
                <a:spcPts val="0"/>
              </a:spcBef>
              <a:spcAft>
                <a:spcPts val="0"/>
              </a:spcAft>
              <a:buNone/>
            </a:pPr>
            <a:r>
              <a:t/>
            </a:r>
            <a:endParaRPr sz="4070"/>
          </a:p>
          <a:p>
            <a:pPr indent="-384048" lvl="0" marL="384048" rtl="0" algn="l">
              <a:lnSpc>
                <a:spcPct val="84000"/>
              </a:lnSpc>
              <a:spcBef>
                <a:spcPts val="0"/>
              </a:spcBef>
              <a:spcAft>
                <a:spcPts val="0"/>
              </a:spcAft>
              <a:buClr>
                <a:schemeClr val="dk2"/>
              </a:buClr>
              <a:buSzPts val="4070"/>
              <a:buChar char="●"/>
            </a:pPr>
            <a:r>
              <a:rPr lang="en-US" sz="4070"/>
              <a:t>Needed</a:t>
            </a:r>
            <a:r>
              <a:rPr lang="en-US" sz="4070"/>
              <a:t> for all life on earth. </a:t>
            </a:r>
            <a:endParaRPr/>
          </a:p>
          <a:p>
            <a:pPr indent="0" lvl="0" marL="0" rtl="0" algn="l">
              <a:lnSpc>
                <a:spcPct val="84000"/>
              </a:lnSpc>
              <a:spcBef>
                <a:spcPts val="1200"/>
              </a:spcBef>
              <a:spcAft>
                <a:spcPts val="0"/>
              </a:spcAft>
              <a:buNone/>
            </a:pPr>
            <a:r>
              <a:t/>
            </a:r>
            <a:endParaRPr/>
          </a:p>
          <a:p>
            <a:pPr indent="-384048" lvl="0" marL="384048" rtl="0" algn="l">
              <a:lnSpc>
                <a:spcPct val="84000"/>
              </a:lnSpc>
              <a:spcBef>
                <a:spcPts val="1200"/>
              </a:spcBef>
              <a:spcAft>
                <a:spcPts val="0"/>
              </a:spcAft>
              <a:buClr>
                <a:schemeClr val="dk2"/>
              </a:buClr>
              <a:buSzPts val="4070"/>
              <a:buChar char="●"/>
            </a:pPr>
            <a:r>
              <a:rPr lang="en-US" sz="4070"/>
              <a:t>Can take many forms</a:t>
            </a:r>
            <a:endParaRPr/>
          </a:p>
          <a:p>
            <a:pPr indent="-266573" lvl="0" marL="384048" rtl="0" algn="l">
              <a:lnSpc>
                <a:spcPct val="84000"/>
              </a:lnSpc>
              <a:spcBef>
                <a:spcPts val="1200"/>
              </a:spcBef>
              <a:spcAft>
                <a:spcPts val="0"/>
              </a:spcAft>
              <a:buClr>
                <a:schemeClr val="dk2"/>
              </a:buClr>
              <a:buSzPts val="1850"/>
              <a:buNone/>
            </a:pPr>
            <a:r>
              <a:t/>
            </a:r>
            <a:endParaRPr sz="1850"/>
          </a:p>
        </p:txBody>
      </p:sp>
      <p:pic>
        <p:nvPicPr>
          <p:cNvPr id="143" name="Google Shape;143;p24"/>
          <p:cNvPicPr preferRelativeResize="0"/>
          <p:nvPr/>
        </p:nvPicPr>
        <p:blipFill>
          <a:blip r:embed="rId3">
            <a:alphaModFix/>
          </a:blip>
          <a:stretch>
            <a:fillRect/>
          </a:stretch>
        </p:blipFill>
        <p:spPr>
          <a:xfrm>
            <a:off x="7685325" y="0"/>
            <a:ext cx="4506675" cy="3951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138767" y="213067"/>
            <a:ext cx="11910300" cy="794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Carbon Cycle</a:t>
            </a:r>
            <a:endParaRPr/>
          </a:p>
        </p:txBody>
      </p:sp>
      <p:sp>
        <p:nvSpPr>
          <p:cNvPr id="149" name="Google Shape;149;p25"/>
          <p:cNvSpPr txBox="1"/>
          <p:nvPr>
            <p:ph idx="1" type="body"/>
          </p:nvPr>
        </p:nvSpPr>
        <p:spPr>
          <a:xfrm>
            <a:off x="138767" y="1175067"/>
            <a:ext cx="11910300" cy="5618400"/>
          </a:xfrm>
          <a:prstGeom prst="rect">
            <a:avLst/>
          </a:prstGeom>
        </p:spPr>
        <p:txBody>
          <a:bodyPr anchorCtr="0" anchor="t" bIns="121900" lIns="121900" spcFirstLastPara="1" rIns="121900" wrap="square" tIns="121900">
            <a:noAutofit/>
          </a:bodyPr>
          <a:lstStyle/>
          <a:p>
            <a:pPr indent="-384048" lvl="0" marL="384048" rtl="0" algn="l">
              <a:lnSpc>
                <a:spcPct val="84000"/>
              </a:lnSpc>
              <a:spcBef>
                <a:spcPts val="1200"/>
              </a:spcBef>
              <a:spcAft>
                <a:spcPts val="0"/>
              </a:spcAft>
              <a:buSzPts val="4070"/>
              <a:buChar char="●"/>
            </a:pPr>
            <a:r>
              <a:rPr lang="en-US" sz="4070"/>
              <a:t>C</a:t>
            </a:r>
            <a:r>
              <a:rPr lang="en-US" sz="4070"/>
              <a:t>arbon re-cycled between living organisms and the environment.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nvSpPr>
        <p:spPr>
          <a:xfrm>
            <a:off x="790575" y="0"/>
            <a:ext cx="113403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a:t> </a:t>
            </a:r>
            <a:r>
              <a:rPr lang="en-US" sz="4400">
                <a:latin typeface="Libre Franklin"/>
                <a:ea typeface="Libre Franklin"/>
                <a:cs typeface="Libre Franklin"/>
                <a:sym typeface="Libre Franklin"/>
              </a:rPr>
              <a:t>Video: </a:t>
            </a:r>
            <a:r>
              <a:rPr lang="en-US" sz="4400" u="sng">
                <a:solidFill>
                  <a:schemeClr val="hlink"/>
                </a:solidFill>
                <a:latin typeface="Libre Franklin"/>
                <a:ea typeface="Libre Franklin"/>
                <a:cs typeface="Libre Franklin"/>
                <a:sym typeface="Libre Franklin"/>
                <a:hlinkClick r:id="rId3"/>
              </a:rPr>
              <a:t>The Carbon Cycle</a:t>
            </a:r>
            <a:r>
              <a:rPr lang="en-US" sz="4400">
                <a:solidFill>
                  <a:schemeClr val="dk2"/>
                </a:solidFill>
                <a:latin typeface="Libre Franklin"/>
                <a:ea typeface="Libre Franklin"/>
                <a:cs typeface="Libre Franklin"/>
                <a:sym typeface="Libre Franklin"/>
              </a:rPr>
              <a:t> </a:t>
            </a:r>
            <a:r>
              <a:rPr b="0" i="0" lang="en-US" sz="4000" u="none" cap="none" strike="noStrike">
                <a:solidFill>
                  <a:schemeClr val="dk1"/>
                </a:solidFill>
                <a:latin typeface="Libre Franklin"/>
                <a:ea typeface="Libre Franklin"/>
                <a:cs typeface="Libre Franklin"/>
                <a:sym typeface="Libre Franklin"/>
              </a:rPr>
              <a:t> </a:t>
            </a:r>
            <a:endParaRPr/>
          </a:p>
        </p:txBody>
      </p:sp>
      <p:pic>
        <p:nvPicPr>
          <p:cNvPr descr="IG3IS Animation: The animation on “The carbon cycle” provides basic background about rising atmospheric levels of greenhouse gases" id="155" name="Google Shape;155;p26" title="The carbon cycle">
            <a:hlinkClick r:id="rId4"/>
          </p:cNvPr>
          <p:cNvPicPr preferRelativeResize="0"/>
          <p:nvPr/>
        </p:nvPicPr>
        <p:blipFill>
          <a:blip r:embed="rId5">
            <a:alphaModFix/>
          </a:blip>
          <a:stretch>
            <a:fillRect/>
          </a:stretch>
        </p:blipFill>
        <p:spPr>
          <a:xfrm>
            <a:off x="790575" y="811675"/>
            <a:ext cx="10315500" cy="58024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 type="body"/>
          </p:nvPr>
        </p:nvSpPr>
        <p:spPr>
          <a:xfrm>
            <a:off x="388325" y="698500"/>
            <a:ext cx="4963800" cy="823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b="1" lang="en-US" sz="4800" u="sng"/>
              <a:t>Carbon Source</a:t>
            </a:r>
            <a:endParaRPr b="1" sz="4800" u="sng"/>
          </a:p>
          <a:p>
            <a:pPr indent="0" lvl="0" marL="0" rtl="0" algn="ctr">
              <a:spcBef>
                <a:spcPts val="0"/>
              </a:spcBef>
              <a:spcAft>
                <a:spcPts val="0"/>
              </a:spcAft>
              <a:buNone/>
            </a:pPr>
            <a:r>
              <a:rPr lang="en-US" sz="4800"/>
              <a:t>(or “Flux”)</a:t>
            </a:r>
            <a:endParaRPr sz="4800"/>
          </a:p>
        </p:txBody>
      </p:sp>
      <p:sp>
        <p:nvSpPr>
          <p:cNvPr id="161" name="Google Shape;161;p27"/>
          <p:cNvSpPr txBox="1"/>
          <p:nvPr>
            <p:ph idx="2" type="body"/>
          </p:nvPr>
        </p:nvSpPr>
        <p:spPr>
          <a:xfrm>
            <a:off x="99450" y="1522300"/>
            <a:ext cx="5659500" cy="4885800"/>
          </a:xfrm>
          <a:prstGeom prst="rect">
            <a:avLst/>
          </a:prstGeom>
        </p:spPr>
        <p:txBody>
          <a:bodyPr anchorCtr="0" anchor="t" bIns="121900" lIns="121900" spcFirstLastPara="1" rIns="121900" wrap="square" tIns="121900">
            <a:noAutofit/>
          </a:bodyPr>
          <a:lstStyle/>
          <a:p>
            <a:pPr indent="0" lvl="0" marL="0" rtl="0" algn="l">
              <a:spcBef>
                <a:spcPts val="2100"/>
              </a:spcBef>
              <a:spcAft>
                <a:spcPts val="0"/>
              </a:spcAft>
              <a:buNone/>
            </a:pPr>
            <a:r>
              <a:rPr lang="en-US" sz="4800"/>
              <a:t>substances or places that </a:t>
            </a:r>
            <a:r>
              <a:rPr b="1" lang="en-US" sz="4800"/>
              <a:t>produce or	release</a:t>
            </a:r>
            <a:r>
              <a:rPr lang="en-US" sz="4800"/>
              <a:t> C</a:t>
            </a:r>
            <a:r>
              <a:rPr lang="en-US" sz="4800"/>
              <a:t>O</a:t>
            </a:r>
            <a:r>
              <a:rPr baseline="-25000" lang="en-US" sz="4800"/>
              <a:t>2</a:t>
            </a:r>
            <a:r>
              <a:rPr lang="en-US" sz="4800"/>
              <a:t> or other forms of carbon</a:t>
            </a:r>
            <a:endParaRPr baseline="-25000" sz="4800"/>
          </a:p>
        </p:txBody>
      </p:sp>
      <p:sp>
        <p:nvSpPr>
          <p:cNvPr id="162" name="Google Shape;162;p27"/>
          <p:cNvSpPr txBox="1"/>
          <p:nvPr>
            <p:ph idx="3" type="body"/>
          </p:nvPr>
        </p:nvSpPr>
        <p:spPr>
          <a:xfrm>
            <a:off x="7066489" y="698489"/>
            <a:ext cx="4443900" cy="823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b="1" lang="en-US" sz="4800" u="sng"/>
              <a:t>Carbon Sink</a:t>
            </a:r>
            <a:endParaRPr b="1" sz="4800" u="sng"/>
          </a:p>
          <a:p>
            <a:pPr indent="0" lvl="0" marL="0" rtl="0" algn="ctr">
              <a:spcBef>
                <a:spcPts val="0"/>
              </a:spcBef>
              <a:spcAft>
                <a:spcPts val="0"/>
              </a:spcAft>
              <a:buNone/>
            </a:pPr>
            <a:r>
              <a:rPr lang="en-US" sz="4800"/>
              <a:t>(or “Reservoir”)</a:t>
            </a:r>
            <a:endParaRPr b="1" sz="4800" u="sng"/>
          </a:p>
        </p:txBody>
      </p:sp>
      <p:sp>
        <p:nvSpPr>
          <p:cNvPr id="163" name="Google Shape;163;p27"/>
          <p:cNvSpPr txBox="1"/>
          <p:nvPr>
            <p:ph idx="4" type="body"/>
          </p:nvPr>
        </p:nvSpPr>
        <p:spPr>
          <a:xfrm>
            <a:off x="6528900" y="1522300"/>
            <a:ext cx="5519100" cy="5004900"/>
          </a:xfrm>
          <a:prstGeom prst="rect">
            <a:avLst/>
          </a:prstGeom>
        </p:spPr>
        <p:txBody>
          <a:bodyPr anchorCtr="0" anchor="t" bIns="121900" lIns="121900" spcFirstLastPara="1" rIns="121900" wrap="square" tIns="121900">
            <a:noAutofit/>
          </a:bodyPr>
          <a:lstStyle/>
          <a:p>
            <a:pPr indent="0" lvl="0" marL="0" rtl="0" algn="l">
              <a:spcBef>
                <a:spcPts val="2100"/>
              </a:spcBef>
              <a:spcAft>
                <a:spcPts val="0"/>
              </a:spcAft>
              <a:buNone/>
            </a:pPr>
            <a:r>
              <a:rPr lang="en-US" sz="4800"/>
              <a:t>areas or organisms that </a:t>
            </a:r>
            <a:r>
              <a:rPr b="1" lang="en-US" sz="4800"/>
              <a:t>absorb, dissolve, or store</a:t>
            </a:r>
            <a:r>
              <a:rPr lang="en-US" sz="4800"/>
              <a:t> carbon for later use by other	things</a:t>
            </a:r>
            <a:endParaRPr sz="4800"/>
          </a:p>
        </p:txBody>
      </p:sp>
      <p:cxnSp>
        <p:nvCxnSpPr>
          <p:cNvPr id="164" name="Google Shape;164;p27"/>
          <p:cNvCxnSpPr/>
          <p:nvPr/>
        </p:nvCxnSpPr>
        <p:spPr>
          <a:xfrm>
            <a:off x="5964000" y="204000"/>
            <a:ext cx="12000" cy="6528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A close up of a map&#10;&#10;Description generated with high confidence" id="169" name="Google Shape;169;p28"/>
          <p:cNvPicPr preferRelativeResize="0"/>
          <p:nvPr/>
        </p:nvPicPr>
        <p:blipFill rotWithShape="1">
          <a:blip r:embed="rId3">
            <a:alphaModFix/>
          </a:blip>
          <a:srcRect b="0" l="0" r="0" t="0"/>
          <a:stretch/>
        </p:blipFill>
        <p:spPr>
          <a:xfrm>
            <a:off x="1909050" y="685750"/>
            <a:ext cx="7983376" cy="6058249"/>
          </a:xfrm>
          <a:prstGeom prst="rect">
            <a:avLst/>
          </a:prstGeom>
          <a:noFill/>
          <a:ln>
            <a:noFill/>
          </a:ln>
        </p:spPr>
      </p:pic>
      <p:sp>
        <p:nvSpPr>
          <p:cNvPr id="170" name="Google Shape;170;p28"/>
          <p:cNvSpPr txBox="1"/>
          <p:nvPr/>
        </p:nvSpPr>
        <p:spPr>
          <a:xfrm>
            <a:off x="84000" y="169150"/>
            <a:ext cx="121080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Libre Franklin"/>
                <a:ea typeface="Libre Franklin"/>
                <a:cs typeface="Libre Franklin"/>
                <a:sym typeface="Libre Franklin"/>
              </a:rPr>
              <a:t>Identify the carbon SOURCES and the carbon SINKS in this diagram</a:t>
            </a:r>
            <a:endParaRPr sz="3000">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name="Breeze Jenn MACAN">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