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oto Sans Symbol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otoSansSymbols-bold.fntdata"/><Relationship Id="rId6" Type="http://schemas.openxmlformats.org/officeDocument/2006/relationships/slide" Target="slides/slide1.xml"/><Relationship Id="rId18" Type="http://schemas.openxmlformats.org/officeDocument/2006/relationships/font" Target="fonts/NotoSansSymbol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mel.noaa.gov/co2/file/Hawaii%20Carbon%20Dioxide%20Time-Series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mel.noaa.gov/co2/file/Hawaii%20Carbon%20Dioxide%20Time-Series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/ppt/slides/slide3.xml"/><Relationship Id="rId3" Type="http://schemas.openxmlformats.org/officeDocument/2006/relationships/hyperlink" Target="https://www.biointeractive.org/classroom-resources/ocean-acidification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kxPwbhFeZSw&amp;t=46s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eefusa.org/resource/ocean-acidification-infographi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caa7be1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caa7be1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2a4549a9d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2a4549a9d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https://www.neefusa.org/resource/ocean-acidification-infographic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56178927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56178927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56178927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56178927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56178927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56178927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2a4549a9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2a4549a9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describe the x and y axes, and the key.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ask the students to write at least 2 or 3 facts they can extract from this graph.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Guided scaffolding questions on next slide.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https://pmel.noaa.gov/co2/file/Hawaii%20Carbon%20Dioxide%20Time-Series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2a4549a9d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2a4549a9d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describe the x and y axes, and the key.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ask the students to write at least 2 or 3 facts they can extract from this graph.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scaffolding questions if desired.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https://pmel.noaa.gov/co2/file/Hawaii%20Carbon%20Dioxide%20Time-Series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56178927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56178927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students an opportunity to share what they already know about pH.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that ocean water is naturally basic/alkaline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2a4549a9d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02a4549a9d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5617892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05617892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explain the key on the false color image: the colors indicate how much the pH has changed since the 1700s.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students: where do you see the most change? The least? Why do you think that 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 students to recall the </a:t>
            </a:r>
            <a:r>
              <a:rPr lang="en"/>
              <a:t>graphs</a:t>
            </a:r>
            <a:r>
              <a:rPr lang="en"/>
              <a:t> in </a:t>
            </a:r>
            <a:r>
              <a:rPr lang="en" u="sng">
                <a:solidFill>
                  <a:schemeClr val="hlink"/>
                </a:solidFill>
                <a:hlinkClick action="ppaction://hlinksldjump" r:id="rId2"/>
              </a:rPr>
              <a:t>these slides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https://www.biointeractive.org/classroom-resources/ocean-acidification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56178927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056178927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https://www.youtube.com/watch?v=kxPwbhFeZSw&amp;t=46s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2a4549a9d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2a4549a9d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https://www.neefusa.org/resource/ocean-acidification-infographic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104075" y="159800"/>
            <a:ext cx="89328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04075" y="881300"/>
            <a:ext cx="89328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191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191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4191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191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191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191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4191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533399" y="458904"/>
            <a:ext cx="38406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4742824" y="276225"/>
            <a:ext cx="3840600" cy="4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0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533399" y="1340892"/>
            <a:ext cx="3840600" cy="27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533398" y="458904"/>
            <a:ext cx="4079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533398" y="1340892"/>
            <a:ext cx="4079400" cy="27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2"/>
          <p:cNvSpPr/>
          <p:nvPr>
            <p:ph idx="2" type="pic"/>
          </p:nvPr>
        </p:nvSpPr>
        <p:spPr>
          <a:xfrm>
            <a:off x="5090617" y="269544"/>
            <a:ext cx="3657600" cy="3988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 rot="5400000">
            <a:off x="2941651" y="-1192349"/>
            <a:ext cx="3257400" cy="80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 rot="5400000">
            <a:off x="6041092" y="1604926"/>
            <a:ext cx="418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 rot="5400000">
            <a:off x="1803450" y="-977924"/>
            <a:ext cx="4181400" cy="6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2700"/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434343"/>
                </a:solidFill>
              </a:defRPr>
            </a:lvl1pPr>
            <a:lvl2pPr lvl="1">
              <a:buNone/>
              <a:defRPr sz="1300">
                <a:solidFill>
                  <a:srgbClr val="434343"/>
                </a:solidFill>
              </a:defRPr>
            </a:lvl2pPr>
            <a:lvl3pPr lvl="2">
              <a:buNone/>
              <a:defRPr sz="1300">
                <a:solidFill>
                  <a:srgbClr val="434343"/>
                </a:solidFill>
              </a:defRPr>
            </a:lvl3pPr>
            <a:lvl4pPr lvl="3">
              <a:buNone/>
              <a:defRPr sz="1300">
                <a:solidFill>
                  <a:srgbClr val="434343"/>
                </a:solidFill>
              </a:defRPr>
            </a:lvl4pPr>
            <a:lvl5pPr lvl="4">
              <a:buNone/>
              <a:defRPr sz="1300">
                <a:solidFill>
                  <a:srgbClr val="434343"/>
                </a:solidFill>
              </a:defRPr>
            </a:lvl5pPr>
            <a:lvl6pPr lvl="5">
              <a:buNone/>
              <a:defRPr sz="1300">
                <a:solidFill>
                  <a:srgbClr val="434343"/>
                </a:solidFill>
              </a:defRPr>
            </a:lvl6pPr>
            <a:lvl7pPr lvl="6">
              <a:buNone/>
              <a:defRPr sz="1300">
                <a:solidFill>
                  <a:srgbClr val="434343"/>
                </a:solidFill>
              </a:defRPr>
            </a:lvl7pPr>
            <a:lvl8pPr lvl="7">
              <a:buNone/>
              <a:defRPr sz="1300">
                <a:solidFill>
                  <a:srgbClr val="434343"/>
                </a:solidFill>
              </a:defRPr>
            </a:lvl8pPr>
            <a:lvl9pPr lvl="8">
              <a:buNone/>
              <a:defRPr sz="1300">
                <a:solidFill>
                  <a:srgbClr val="434343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685800" y="14859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685800" y="30861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7200" y="208360"/>
            <a:ext cx="82296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 objects on top, text on bottom" type="twoObjOverTx">
  <p:cSld name="TWO_OBJECTS_OVER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4425" y="94400"/>
            <a:ext cx="90720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i="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0" y="708925"/>
            <a:ext cx="43554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34425" y="1150950"/>
            <a:ext cx="4355400" cy="3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73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735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735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735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735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735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735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73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body"/>
          </p:nvPr>
        </p:nvSpPr>
        <p:spPr>
          <a:xfrm>
            <a:off x="4751075" y="708925"/>
            <a:ext cx="43929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4" type="body"/>
          </p:nvPr>
        </p:nvSpPr>
        <p:spPr>
          <a:xfrm>
            <a:off x="4751075" y="1150950"/>
            <a:ext cx="4392900" cy="3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595959"/>
                </a:solidFill>
              </a:defRPr>
            </a:lvl1pPr>
            <a:lvl2pPr lvl="1">
              <a:buNone/>
              <a:defRPr sz="1300">
                <a:solidFill>
                  <a:srgbClr val="595959"/>
                </a:solidFill>
              </a:defRPr>
            </a:lvl2pPr>
            <a:lvl3pPr lvl="2">
              <a:buNone/>
              <a:defRPr sz="1300">
                <a:solidFill>
                  <a:srgbClr val="595959"/>
                </a:solidFill>
              </a:defRPr>
            </a:lvl3pPr>
            <a:lvl4pPr lvl="3">
              <a:buNone/>
              <a:defRPr sz="1300">
                <a:solidFill>
                  <a:srgbClr val="595959"/>
                </a:solidFill>
              </a:defRPr>
            </a:lvl4pPr>
            <a:lvl5pPr lvl="4">
              <a:buNone/>
              <a:defRPr sz="1300">
                <a:solidFill>
                  <a:srgbClr val="595959"/>
                </a:solidFill>
              </a:defRPr>
            </a:lvl5pPr>
            <a:lvl6pPr lvl="5">
              <a:buNone/>
              <a:defRPr sz="1300">
                <a:solidFill>
                  <a:srgbClr val="595959"/>
                </a:solidFill>
              </a:defRPr>
            </a:lvl6pPr>
            <a:lvl7pPr lvl="6">
              <a:buNone/>
              <a:defRPr sz="1300">
                <a:solidFill>
                  <a:srgbClr val="595959"/>
                </a:solidFill>
              </a:defRPr>
            </a:lvl7pPr>
            <a:lvl8pPr lvl="7">
              <a:buNone/>
              <a:defRPr sz="1300">
                <a:solidFill>
                  <a:srgbClr val="595959"/>
                </a:solidFill>
              </a:defRPr>
            </a:lvl8pPr>
            <a:lvl9pPr lvl="8">
              <a:buNone/>
              <a:defRPr sz="1300">
                <a:solidFill>
                  <a:srgbClr val="59595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CAN breeze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1328166" y="971550"/>
            <a:ext cx="6487800" cy="236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35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Google Shape;26;p5"/>
          <p:cNvSpPr txBox="1"/>
          <p:nvPr>
            <p:ph type="ctrTitle"/>
          </p:nvPr>
        </p:nvSpPr>
        <p:spPr>
          <a:xfrm>
            <a:off x="1322921" y="1142999"/>
            <a:ext cx="64983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00"/>
              <a:buFont typeface="Noto Sans Symbols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1322921" y="2474259"/>
            <a:ext cx="64983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549275" y="1802358"/>
            <a:ext cx="80565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549275" y="2802004"/>
            <a:ext cx="80565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7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n Breeze" type="clipArtAndTx">
  <p:cSld name="CLIPART_AND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208360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36" name="Google Shape;36;p7"/>
          <p:cNvSpPr/>
          <p:nvPr>
            <p:ph idx="2" type="clipArt"/>
          </p:nvPr>
        </p:nvSpPr>
        <p:spPr>
          <a:xfrm>
            <a:off x="457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3556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9779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68300" lvl="3" marL="12700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15494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21209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24003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2692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648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5085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Noto Sans Symbols"/>
              <a:buChar char="●"/>
              <a:defRPr b="0" i="0" sz="33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381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300"/>
              <a:buFont typeface="Noto Sans Symbols"/>
              <a:buChar char="●"/>
              <a:defRPr b="0" i="0" sz="31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2545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Noto Sans Symbols"/>
              <a:buChar char="●"/>
              <a:defRPr b="0" i="0" sz="29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1275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41275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127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127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127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4127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ctrTitle"/>
          </p:nvPr>
        </p:nvSpPr>
        <p:spPr>
          <a:xfrm>
            <a:off x="363538" y="2514601"/>
            <a:ext cx="8416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363538" y="3578272"/>
            <a:ext cx="841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8"/>
          <p:cNvSpPr/>
          <p:nvPr>
            <p:ph idx="2" type="pic"/>
          </p:nvPr>
        </p:nvSpPr>
        <p:spPr>
          <a:xfrm>
            <a:off x="370980" y="272653"/>
            <a:ext cx="8402100" cy="2127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549275" y="1200151"/>
            <a:ext cx="38406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751071" y="1200151"/>
            <a:ext cx="38406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0.png"/><Relationship Id="rId2" Type="http://schemas.openxmlformats.org/officeDocument/2006/relationships/image" Target="../media/image4.pn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0050" y="675275"/>
            <a:ext cx="90039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●"/>
              <a:defRPr b="0" i="0" sz="32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318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○"/>
              <a:defRPr b="0" i="0" sz="32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318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■"/>
              <a:defRPr b="0" i="0" sz="32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318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●"/>
              <a:defRPr b="0" i="0" sz="32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4318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○"/>
              <a:defRPr b="0" i="0" sz="32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318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■"/>
              <a:defRPr b="0" i="0" sz="32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318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●"/>
              <a:defRPr b="0" i="0" sz="32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318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○"/>
              <a:defRPr b="0" i="0" sz="32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4318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Noto Sans Symbols"/>
              <a:buChar char="■"/>
              <a:defRPr b="0" i="0" sz="32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9200" y="4540700"/>
            <a:ext cx="16002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875" y="4521650"/>
            <a:ext cx="10763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					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kxPwbhFeZSw&amp;t=46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ctrTitle"/>
          </p:nvPr>
        </p:nvSpPr>
        <p:spPr>
          <a:xfrm>
            <a:off x="1322921" y="1142999"/>
            <a:ext cx="6498300" cy="12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Ocean &amp; Coastal Acidification</a:t>
            </a:r>
            <a:endParaRPr/>
          </a:p>
        </p:txBody>
      </p:sp>
      <p:sp>
        <p:nvSpPr>
          <p:cNvPr id="116" name="Google Shape;116;p20"/>
          <p:cNvSpPr txBox="1"/>
          <p:nvPr>
            <p:ph idx="1" type="subTitle"/>
          </p:nvPr>
        </p:nvSpPr>
        <p:spPr>
          <a:xfrm>
            <a:off x="1322921" y="2474259"/>
            <a:ext cx="6498300" cy="6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How can increased CO</a:t>
            </a:r>
            <a:r>
              <a:rPr baseline="-25000" lang="en"/>
              <a:t>2</a:t>
            </a:r>
            <a:r>
              <a:rPr lang="en"/>
              <a:t> alter water quality in the ocean?</a:t>
            </a:r>
            <a:endParaRPr/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How does carbonic acid create changes in ocean ecosystems?</a:t>
            </a:r>
            <a:endParaRPr sz="2700"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75" y="622200"/>
            <a:ext cx="8037858" cy="45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for understanding!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Sort the following statements into the correct order:</a:t>
            </a:r>
            <a:endParaRPr/>
          </a:p>
        </p:txBody>
      </p:sp>
      <p:sp>
        <p:nvSpPr>
          <p:cNvPr id="192" name="Google Shape;192;p30"/>
          <p:cNvSpPr txBox="1"/>
          <p:nvPr/>
        </p:nvSpPr>
        <p:spPr>
          <a:xfrm rot="-445013">
            <a:off x="4734301" y="1794559"/>
            <a:ext cx="4185520" cy="461676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 dioxide is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absorbed 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the ocean.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 rot="732913">
            <a:off x="4927815" y="3199996"/>
            <a:ext cx="4185562" cy="738759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 dioxide molecules bond with water molecules to create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carbonic acid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 rot="-445079">
            <a:off x="215743" y="1580614"/>
            <a:ext cx="4744912" cy="461676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Carbonic acid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lowers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pH of the ocean water.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 rot="-445013">
            <a:off x="1898776" y="4057792"/>
            <a:ext cx="4185520" cy="738785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Carbonic acid bonds with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carbonate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the ocean.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 rot="552137">
            <a:off x="236190" y="2809292"/>
            <a:ext cx="4455341" cy="738816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 carbonate is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available for marine organisms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use to create body structures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for understanding!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i="1" lang="en"/>
              <a:t>Were you correct?</a:t>
            </a:r>
            <a:endParaRPr/>
          </a:p>
        </p:txBody>
      </p:sp>
      <p:sp>
        <p:nvSpPr>
          <p:cNvPr id="203" name="Google Shape;203;p31"/>
          <p:cNvSpPr txBox="1"/>
          <p:nvPr/>
        </p:nvSpPr>
        <p:spPr>
          <a:xfrm rot="734">
            <a:off x="215749" y="1339225"/>
            <a:ext cx="8424900" cy="4617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 dioxide is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absorbed 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the ocean.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 rot="1469">
            <a:off x="215759" y="1953659"/>
            <a:ext cx="8424901" cy="461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 dioxide molecules bond with water molecules to create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carbonic acid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 rot="734">
            <a:off x="215751" y="2568093"/>
            <a:ext cx="8424900" cy="461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Carbonic acid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lowers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pH of the ocean water.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 rot="245">
            <a:off x="215749" y="3181027"/>
            <a:ext cx="8424900" cy="461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Carbonic acid bonds with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carbonate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the ocean.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 rot="-245">
            <a:off x="215749" y="3793362"/>
            <a:ext cx="8424900" cy="461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 carbonate is </a:t>
            </a:r>
            <a:r>
              <a:rPr b="1" i="1"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available for marine organisms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use to create body structures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3400"/>
              <a:t>The ocean absorbs CO</a:t>
            </a:r>
            <a:r>
              <a:rPr baseline="-25000" lang="en" sz="3400"/>
              <a:t>2</a:t>
            </a:r>
            <a:r>
              <a:rPr lang="en" sz="3400"/>
              <a:t>. </a:t>
            </a:r>
            <a:endParaRPr sz="3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Where does the CO</a:t>
            </a:r>
            <a:r>
              <a:rPr baseline="-25000" lang="en"/>
              <a:t>2</a:t>
            </a:r>
            <a:r>
              <a:rPr lang="en"/>
              <a:t> come from?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How does this help us?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2"/>
          <p:cNvGrpSpPr/>
          <p:nvPr/>
        </p:nvGrpSpPr>
        <p:grpSpPr>
          <a:xfrm>
            <a:off x="887345" y="10"/>
            <a:ext cx="6693971" cy="5143470"/>
            <a:chOff x="173775" y="377250"/>
            <a:chExt cx="5627550" cy="4389001"/>
          </a:xfrm>
        </p:grpSpPr>
        <p:grpSp>
          <p:nvGrpSpPr>
            <p:cNvPr id="128" name="Google Shape;128;p22"/>
            <p:cNvGrpSpPr/>
            <p:nvPr/>
          </p:nvGrpSpPr>
          <p:grpSpPr>
            <a:xfrm>
              <a:off x="173775" y="377250"/>
              <a:ext cx="5627550" cy="4389001"/>
              <a:chOff x="173775" y="377250"/>
              <a:chExt cx="5627550" cy="4389001"/>
            </a:xfrm>
          </p:grpSpPr>
          <p:pic>
            <p:nvPicPr>
              <p:cNvPr id="129" name="Google Shape;129;p2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73775" y="377250"/>
                <a:ext cx="5627550" cy="43890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Google Shape;130;p22"/>
              <p:cNvSpPr/>
              <p:nvPr/>
            </p:nvSpPr>
            <p:spPr>
              <a:xfrm>
                <a:off x="921650" y="594625"/>
                <a:ext cx="1833300" cy="17046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1" name="Google Shape;131;p22"/>
              <p:cNvSpPr/>
              <p:nvPr/>
            </p:nvSpPr>
            <p:spPr>
              <a:xfrm>
                <a:off x="2656000" y="594625"/>
                <a:ext cx="1189200" cy="743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pic>
          <p:nvPicPr>
            <p:cNvPr id="132" name="Google Shape;13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26997" y="600847"/>
              <a:ext cx="2700250" cy="1153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5859575" y="218325"/>
            <a:ext cx="3300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AutoNum type="arabicParenR"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has </a:t>
            </a:r>
            <a:r>
              <a:rPr b="1" lang="en" sz="1800">
                <a:solidFill>
                  <a:srgbClr val="CC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atmospheric CO</a:t>
            </a:r>
            <a:r>
              <a:rPr b="1" baseline="-25000" lang="en" sz="1800">
                <a:solidFill>
                  <a:srgbClr val="CC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changed over time?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AutoNum type="arabicParenR"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has the </a:t>
            </a:r>
            <a:r>
              <a:rPr b="1"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amount of  </a:t>
            </a:r>
            <a:r>
              <a:rPr b="1"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</a:t>
            </a:r>
            <a:r>
              <a:rPr b="1" baseline="-25000"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b="1"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dissolved in seawater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changed over time?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ource Sans Pro"/>
              <a:buAutoNum type="arabicParenR"/>
            </a:pP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has the </a:t>
            </a:r>
            <a:r>
              <a:rPr b="1" lang="en" sz="180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 of the ocean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changed over time?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5894500" y="3004025"/>
            <a:ext cx="3204900" cy="2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Extrapolate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the relationship between 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</a:t>
            </a:r>
            <a:r>
              <a:rPr baseline="-25000"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and ocean pH?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39" name="Google Shape;139;p23"/>
          <p:cNvGrpSpPr/>
          <p:nvPr/>
        </p:nvGrpSpPr>
        <p:grpSpPr>
          <a:xfrm>
            <a:off x="173775" y="377250"/>
            <a:ext cx="5627550" cy="4389001"/>
            <a:chOff x="173775" y="377250"/>
            <a:chExt cx="5627550" cy="4389001"/>
          </a:xfrm>
        </p:grpSpPr>
        <p:grpSp>
          <p:nvGrpSpPr>
            <p:cNvPr id="140" name="Google Shape;140;p23"/>
            <p:cNvGrpSpPr/>
            <p:nvPr/>
          </p:nvGrpSpPr>
          <p:grpSpPr>
            <a:xfrm>
              <a:off x="173775" y="377250"/>
              <a:ext cx="5627550" cy="4389001"/>
              <a:chOff x="173775" y="377250"/>
              <a:chExt cx="5627550" cy="4389001"/>
            </a:xfrm>
          </p:grpSpPr>
          <p:pic>
            <p:nvPicPr>
              <p:cNvPr id="141" name="Google Shape;141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73775" y="377250"/>
                <a:ext cx="5627550" cy="43890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2" name="Google Shape;142;p23"/>
              <p:cNvSpPr/>
              <p:nvPr/>
            </p:nvSpPr>
            <p:spPr>
              <a:xfrm>
                <a:off x="921650" y="594625"/>
                <a:ext cx="1833300" cy="17046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3" name="Google Shape;143;p23"/>
              <p:cNvSpPr/>
              <p:nvPr/>
            </p:nvSpPr>
            <p:spPr>
              <a:xfrm>
                <a:off x="2656000" y="594625"/>
                <a:ext cx="1189200" cy="743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pic>
          <p:nvPicPr>
            <p:cNvPr id="144" name="Google Shape;14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26997" y="600847"/>
              <a:ext cx="2700250" cy="1153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pH and why does it matter?</a:t>
            </a: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449850" y="912513"/>
            <a:ext cx="8244307" cy="315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850" y="912513"/>
            <a:ext cx="8243593" cy="305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5448" y="3227473"/>
            <a:ext cx="636125" cy="7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7647" y="3342620"/>
            <a:ext cx="1245996" cy="55290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446450" y="2595000"/>
            <a:ext cx="8244300" cy="16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an example of a neutral substance?</a:t>
            </a:r>
            <a:endParaRPr sz="3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Acids?</a:t>
            </a:r>
            <a:endParaRPr sz="3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Bases?</a:t>
            </a:r>
            <a:endParaRPr sz="3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pH and why does it matter?</a:t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449850" y="912513"/>
            <a:ext cx="8244307" cy="315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b="47407" l="0" r="0" t="0"/>
          <a:stretch/>
        </p:blipFill>
        <p:spPr>
          <a:xfrm>
            <a:off x="449850" y="912519"/>
            <a:ext cx="8243600" cy="16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0" y="2571750"/>
            <a:ext cx="9144000" cy="2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 describes how much free H</a:t>
            </a:r>
            <a:r>
              <a:rPr baseline="30000"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or OH</a:t>
            </a:r>
            <a:r>
              <a:rPr baseline="30000"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are found in a substance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Acids: More H</a:t>
            </a:r>
            <a:r>
              <a:rPr baseline="30000"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ions ←--------→ Bases: more OH</a:t>
            </a:r>
            <a:r>
              <a:rPr baseline="30000"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ions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matters because it affects how the substance reacts with other compounds.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9/9e/WOA05_GLODAP_del_pH_AYool.png"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475" y="6"/>
            <a:ext cx="6355050" cy="4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/>
        </p:nvSpPr>
        <p:spPr>
          <a:xfrm>
            <a:off x="0" y="4278500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 changes in annual mean sea surface pH between 1700s and 1990s.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©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2009 Plumbago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Ocean Acidification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/>
              <a:t>As you watch the video clip, consider the following questions: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lang="en" sz="2400">
                <a:solidFill>
                  <a:schemeClr val="accent1"/>
                </a:solidFill>
              </a:rPr>
              <a:t>How can CO</a:t>
            </a:r>
            <a:r>
              <a:rPr baseline="-25000" lang="en" sz="2400">
                <a:solidFill>
                  <a:schemeClr val="accent1"/>
                </a:solidFill>
              </a:rPr>
              <a:t>2</a:t>
            </a:r>
            <a:r>
              <a:rPr lang="en" sz="2400">
                <a:solidFill>
                  <a:schemeClr val="accent1"/>
                </a:solidFill>
              </a:rPr>
              <a:t> create change in the ocean’s pH? 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lang="en" sz="2400">
                <a:solidFill>
                  <a:schemeClr val="accent1"/>
                </a:solidFill>
              </a:rPr>
              <a:t>How does carbonic acid create changes in ocean ecosystems?</a:t>
            </a:r>
            <a:endParaRPr sz="24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can CO</a:t>
            </a:r>
            <a:r>
              <a:rPr baseline="-25000" lang="en" sz="3000"/>
              <a:t>2</a:t>
            </a:r>
            <a:r>
              <a:rPr lang="en" sz="3000"/>
              <a:t> create change in the ocean’s pH? </a:t>
            </a:r>
            <a:endParaRPr sz="3000"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74" y="657125"/>
            <a:ext cx="7875250" cy="44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eeze Jenn MACAN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