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s.ecology.wa.gov/publications/publications/1201016.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s.ecology.wa.gov/publications/publications/1201016.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rine.copernicus.eu/news/ocean-deoxygenation-and-alarming-consequenc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nnualreviews.org/doi/abs/10.1146/annurev-marine-010419-011004" TargetMode="External"/><Relationship Id="rId3" Type="http://schemas.openxmlformats.org/officeDocument/2006/relationships/hyperlink" Target="https://doi.org/10.1146/annurev-marine-010419-01100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3389/fmars.2024.1374873" TargetMode="External"/><Relationship Id="rId3" Type="http://schemas.openxmlformats.org/officeDocument/2006/relationships/hyperlink" Target="https://doi.org/10.3389/fmars.2024.137487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19d3755a7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19d3755a7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https://apps.ecology.wa.gov/publications/publications/1201016.pdf</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9d3755a7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9d3755a7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https://apps.ecology.wa.gov/publications/publications/1201016.pdf</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9d3755a7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19d3755a7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t>
            </a:r>
            <a:r>
              <a:rPr lang="en">
                <a:solidFill>
                  <a:schemeClr val="dk1"/>
                </a:solidFill>
              </a:rPr>
              <a:t>ypoxia describes low oxygen content.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caused by: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Warming surface temperatures which prevent mixing of atmospheric oxygen into the ocean waters.</a:t>
            </a:r>
            <a:endParaRPr>
              <a:solidFill>
                <a:schemeClr val="dk1"/>
              </a:solidFill>
            </a:endParaRPr>
          </a:p>
          <a:p>
            <a:pPr indent="0" lvl="0" marL="0" rtl="0" algn="l">
              <a:spcBef>
                <a:spcPts val="0"/>
              </a:spcBef>
              <a:spcAft>
                <a:spcPts val="0"/>
              </a:spcAft>
              <a:buNone/>
            </a:pPr>
            <a:r>
              <a:rPr lang="en">
                <a:solidFill>
                  <a:schemeClr val="dk1"/>
                </a:solidFill>
              </a:rPr>
              <a:t>Eutrophication.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Hypoxia is a costressor with acidification</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https://marine.copernicus.eu/news/ocean-deoxygenation-and-alarming-consequences</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79a224df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d79a224d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19d3755a77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19d3755a77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Use the map to remind students what is meant by open ocean vs. coastal waters.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credit:</a:t>
            </a:r>
            <a:endParaRPr>
              <a:solidFill>
                <a:schemeClr val="dk1"/>
              </a:solidFill>
            </a:endParaRPr>
          </a:p>
          <a:p>
            <a:pPr indent="0" lvl="0" marL="0" rtl="0" algn="l">
              <a:spcBef>
                <a:spcPts val="0"/>
              </a:spcBef>
              <a:spcAft>
                <a:spcPts val="0"/>
              </a:spcAft>
              <a:buNone/>
            </a:pPr>
            <a:r>
              <a:rPr lang="en">
                <a:solidFill>
                  <a:schemeClr val="dk1"/>
                </a:solidFill>
              </a:rPr>
              <a:t>https://www.usgs.gov/media/images/map-us-coastlines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9d3755a7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9d3755a7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d79a224df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d79a224df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9d3755a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9d3755a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9d3755a7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9d3755a7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sz="1300">
                <a:solidFill>
                  <a:srgbClr val="0085CA"/>
                </a:solidFill>
                <a:highlight>
                  <a:srgbClr val="FFFFFF"/>
                </a:highlight>
                <a:uFill>
                  <a:noFill/>
                </a:uFill>
                <a:hlinkClick r:id="rId2">
                  <a:extLst>
                    <a:ext uri="{A12FA001-AC4F-418D-AE19-62706E023703}">
                      <ahyp:hlinkClr val="tx"/>
                    </a:ext>
                  </a:extLst>
                </a:hlinkClick>
              </a:rPr>
              <a:t>Cai, Wei-Jun, Richard A. Feely, Jeremy M. Testa, Ming Li, Wiley Evans, Simone R. Alin, Yuan-Yuan Xu, Greg Pelletier, Anise Ahmed, Dana J. Greeley, Jan A. Newton and Nina Bednaršek. 2021. Natural and Anthropogenic Drivers of Acidification in Large Estuaries. Annual Review of Marine Science. 13:23-55.</a:t>
            </a:r>
            <a:r>
              <a:rPr lang="en" sz="1300">
                <a:solidFill>
                  <a:srgbClr val="606060"/>
                </a:solidFill>
                <a:highlight>
                  <a:srgbClr val="FFFFFF"/>
                </a:highlight>
              </a:rPr>
              <a:t> </a:t>
            </a:r>
            <a:r>
              <a:rPr lang="en" sz="1300">
                <a:solidFill>
                  <a:srgbClr val="0085CA"/>
                </a:solidFill>
                <a:highlight>
                  <a:srgbClr val="FFFFFF"/>
                </a:highlight>
                <a:uFill>
                  <a:noFill/>
                </a:uFill>
                <a:hlinkClick r:id="rId3">
                  <a:extLst>
                    <a:ext uri="{A12FA001-AC4F-418D-AE19-62706E023703}">
                      <ahyp:hlinkClr val="tx"/>
                    </a:ext>
                  </a:extLst>
                </a:hlinkClick>
              </a:rPr>
              <a:t>https://doi.org/10.1146/annurev-marine-010419-011004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9d3755a7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9d3755a7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19d3755a7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19d3755a7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79400" lvl="0" marL="558800" rtl="0" algn="l">
              <a:lnSpc>
                <a:spcPct val="200000"/>
              </a:lnSpc>
              <a:spcBef>
                <a:spcPts val="0"/>
              </a:spcBef>
              <a:spcAft>
                <a:spcPts val="0"/>
              </a:spcAft>
              <a:buClr>
                <a:schemeClr val="dk1"/>
              </a:buClr>
              <a:buSzPts val="1100"/>
              <a:buFont typeface="Arial"/>
              <a:buNone/>
            </a:pPr>
            <a:r>
              <a:rPr lang="en" sz="1400">
                <a:solidFill>
                  <a:srgbClr val="B45F06"/>
                </a:solidFill>
                <a:latin typeface="Oswald"/>
                <a:ea typeface="Oswald"/>
                <a:cs typeface="Oswald"/>
                <a:sym typeface="Oswald"/>
              </a:rPr>
              <a:t>Wang, H., Codiga, D. L., Stoffel, H., Oviatt, C., Huizenga, K., &amp; Grear, J. (2024). Effect of nutrient reductions on dissolved oxygen and pH: A case study of Narragansett bay. </a:t>
            </a:r>
            <a:r>
              <a:rPr i="1" lang="en" sz="1400">
                <a:solidFill>
                  <a:srgbClr val="B45F06"/>
                </a:solidFill>
                <a:latin typeface="Oswald"/>
                <a:ea typeface="Oswald"/>
                <a:cs typeface="Oswald"/>
                <a:sym typeface="Oswald"/>
              </a:rPr>
              <a:t>Frontiers in Marine Science</a:t>
            </a:r>
            <a:r>
              <a:rPr lang="en" sz="1400">
                <a:solidFill>
                  <a:srgbClr val="B45F06"/>
                </a:solidFill>
                <a:latin typeface="Oswald"/>
                <a:ea typeface="Oswald"/>
                <a:cs typeface="Oswald"/>
                <a:sym typeface="Oswald"/>
              </a:rPr>
              <a:t>, </a:t>
            </a:r>
            <a:r>
              <a:rPr i="1" lang="en" sz="1400">
                <a:solidFill>
                  <a:srgbClr val="B45F06"/>
                </a:solidFill>
                <a:latin typeface="Oswald"/>
                <a:ea typeface="Oswald"/>
                <a:cs typeface="Oswald"/>
                <a:sym typeface="Oswald"/>
              </a:rPr>
              <a:t>11</a:t>
            </a:r>
            <a:r>
              <a:rPr lang="en" sz="1400">
                <a:solidFill>
                  <a:srgbClr val="B45F06"/>
                </a:solidFill>
                <a:latin typeface="Oswald"/>
                <a:ea typeface="Oswald"/>
                <a:cs typeface="Oswald"/>
                <a:sym typeface="Oswald"/>
              </a:rPr>
              <a:t>.</a:t>
            </a:r>
            <a:r>
              <a:rPr lang="en" sz="1400">
                <a:solidFill>
                  <a:srgbClr val="B45F06"/>
                </a:solidFill>
                <a:uFill>
                  <a:noFill/>
                </a:uFill>
                <a:latin typeface="Oswald"/>
                <a:ea typeface="Oswald"/>
                <a:cs typeface="Oswald"/>
                <a:sym typeface="Oswald"/>
                <a:hlinkClick r:id="rId2">
                  <a:extLst>
                    <a:ext uri="{A12FA001-AC4F-418D-AE19-62706E023703}">
                      <ahyp:hlinkClr val="tx"/>
                    </a:ext>
                  </a:extLst>
                </a:hlinkClick>
              </a:rPr>
              <a:t> </a:t>
            </a:r>
            <a:r>
              <a:rPr lang="en" sz="1400" u="sng">
                <a:solidFill>
                  <a:srgbClr val="1155CC"/>
                </a:solidFill>
                <a:latin typeface="Oswald"/>
                <a:ea typeface="Oswald"/>
                <a:cs typeface="Oswald"/>
                <a:sym typeface="Oswald"/>
                <a:hlinkClick r:id="rId3">
                  <a:extLst>
                    <a:ext uri="{A12FA001-AC4F-418D-AE19-62706E023703}">
                      <ahyp:hlinkClr val="tx"/>
                    </a:ext>
                  </a:extLst>
                </a:hlinkClick>
              </a:rPr>
              <a:t>https://doi.org/10.3389/fmars.2024.1374873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19d3755a7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19d3755a7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4075" y="159800"/>
            <a:ext cx="8932800" cy="595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3600"/>
            </a:lvl2pPr>
            <a:lvl3pPr indent="0" lvl="2" rtl="0">
              <a:spcBef>
                <a:spcPts val="0"/>
              </a:spcBef>
              <a:spcAft>
                <a:spcPts val="0"/>
              </a:spcAft>
              <a:buSzPts val="3600"/>
              <a:buNone/>
              <a:defRPr sz="3600"/>
            </a:lvl3pPr>
            <a:lvl4pPr indent="0" lvl="3" rtl="0">
              <a:spcBef>
                <a:spcPts val="0"/>
              </a:spcBef>
              <a:spcAft>
                <a:spcPts val="0"/>
              </a:spcAft>
              <a:buSzPts val="3600"/>
              <a:buNone/>
              <a:defRPr sz="3600"/>
            </a:lvl4pPr>
            <a:lvl5pPr indent="0" lvl="4" rtl="0">
              <a:spcBef>
                <a:spcPts val="0"/>
              </a:spcBef>
              <a:spcAft>
                <a:spcPts val="0"/>
              </a:spcAft>
              <a:buSzPts val="3600"/>
              <a:buNone/>
              <a:defRPr sz="3600"/>
            </a:lvl5pPr>
            <a:lvl6pPr indent="0" lvl="5" rtl="0">
              <a:spcBef>
                <a:spcPts val="0"/>
              </a:spcBef>
              <a:spcAft>
                <a:spcPts val="0"/>
              </a:spcAft>
              <a:buSzPts val="3600"/>
              <a:buNone/>
              <a:defRPr sz="3600"/>
            </a:lvl6pPr>
            <a:lvl7pPr indent="0" lvl="6" rtl="0">
              <a:spcBef>
                <a:spcPts val="0"/>
              </a:spcBef>
              <a:spcAft>
                <a:spcPts val="0"/>
              </a:spcAft>
              <a:buSzPts val="3600"/>
              <a:buNone/>
              <a:defRPr sz="3600"/>
            </a:lvl7pPr>
            <a:lvl8pPr indent="0" lvl="7" rtl="0">
              <a:spcBef>
                <a:spcPts val="0"/>
              </a:spcBef>
              <a:spcAft>
                <a:spcPts val="0"/>
              </a:spcAft>
              <a:buSzPts val="3600"/>
              <a:buNone/>
              <a:defRPr sz="3600"/>
            </a:lvl8pPr>
            <a:lvl9pPr indent="0" lvl="8" rtl="0">
              <a:spcBef>
                <a:spcPts val="0"/>
              </a:spcBef>
              <a:spcAft>
                <a:spcPts val="0"/>
              </a:spcAft>
              <a:buSzPts val="3600"/>
              <a:buNone/>
              <a:defRPr sz="3600"/>
            </a:lvl9pPr>
          </a:lstStyle>
          <a:p/>
        </p:txBody>
      </p:sp>
      <p:sp>
        <p:nvSpPr>
          <p:cNvPr id="13" name="Google Shape;13;p2"/>
          <p:cNvSpPr txBox="1"/>
          <p:nvPr>
            <p:ph idx="1" type="body"/>
          </p:nvPr>
        </p:nvSpPr>
        <p:spPr>
          <a:xfrm>
            <a:off x="104075" y="881300"/>
            <a:ext cx="8932800" cy="4213800"/>
          </a:xfrm>
          <a:prstGeom prst="rect">
            <a:avLst/>
          </a:prstGeom>
          <a:noFill/>
          <a:ln>
            <a:noFill/>
          </a:ln>
        </p:spPr>
        <p:txBody>
          <a:bodyPr anchorCtr="0" anchor="t" bIns="91425" lIns="91425" spcFirstLastPara="1" rIns="91425" wrap="square" tIns="91425">
            <a:noAutofit/>
          </a:bodyPr>
          <a:lstStyle>
            <a:lvl1pPr indent="-419100" lvl="0" marL="457200" marR="0" rtl="0" algn="l">
              <a:spcBef>
                <a:spcPts val="20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1pPr>
            <a:lvl2pPr indent="-419100" lvl="1" marL="9144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2pPr>
            <a:lvl3pPr indent="-419100" lvl="2" marL="13716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3pPr>
            <a:lvl4pPr indent="-419100" lvl="3" marL="18288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4pPr>
            <a:lvl5pPr indent="-419100" lvl="4" marL="22860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5pPr>
            <a:lvl6pPr indent="-419100" lvl="5" marL="27432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6pPr>
            <a:lvl7pPr indent="-419100" lvl="6" marL="32004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7pPr>
            <a:lvl8pPr indent="-419100" lvl="7" marL="36576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8pPr>
            <a:lvl9pPr indent="-419100" lvl="8" marL="41148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1"/>
          <p:cNvSpPr txBox="1"/>
          <p:nvPr>
            <p:ph type="title"/>
          </p:nvPr>
        </p:nvSpPr>
        <p:spPr>
          <a:xfrm>
            <a:off x="533399" y="458904"/>
            <a:ext cx="3840600" cy="87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61" name="Google Shape;61;p11"/>
          <p:cNvSpPr txBox="1"/>
          <p:nvPr>
            <p:ph idx="1" type="body"/>
          </p:nvPr>
        </p:nvSpPr>
        <p:spPr>
          <a:xfrm>
            <a:off x="4742824" y="276225"/>
            <a:ext cx="3840600" cy="4181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2000"/>
              </a:spcBef>
              <a:spcAft>
                <a:spcPts val="0"/>
              </a:spcAft>
              <a:buClr>
                <a:srgbClr val="6DB7D7"/>
              </a:buClr>
              <a:buSzPts val="2400"/>
              <a:buFont typeface="Noto Sans Symbols"/>
              <a:buChar char="●"/>
              <a:defRPr b="0" i="0" sz="2200" u="none" cap="none" strike="noStrike">
                <a:solidFill>
                  <a:srgbClr val="595959"/>
                </a:solidFill>
                <a:latin typeface="Source Sans Pro"/>
                <a:ea typeface="Source Sans Pro"/>
                <a:cs typeface="Source Sans Pro"/>
                <a:sym typeface="Source Sans Pro"/>
              </a:defRPr>
            </a:lvl1pPr>
            <a:lvl2pPr indent="-368300" lvl="1" marL="914400" marR="0" rtl="0" algn="l">
              <a:spcBef>
                <a:spcPts val="600"/>
              </a:spcBef>
              <a:spcAft>
                <a:spcPts val="0"/>
              </a:spcAft>
              <a:buClr>
                <a:srgbClr val="205C7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2pPr>
            <a:lvl3pPr indent="-355600" lvl="2" marL="13716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68300" lvl="5" marL="2743200" marR="0" rtl="0" algn="l">
              <a:spcBef>
                <a:spcPts val="400"/>
              </a:spcBef>
              <a:spcAft>
                <a:spcPts val="0"/>
              </a:spcAft>
              <a:buClr>
                <a:schemeClr val="accent2"/>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6pPr>
            <a:lvl7pPr indent="-368300" lvl="6" marL="3200400" marR="0" rtl="0" algn="l">
              <a:spcBef>
                <a:spcPts val="4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7pPr>
            <a:lvl8pPr indent="-368300" lvl="7" marL="3657600" marR="0" rtl="0" algn="l">
              <a:spcBef>
                <a:spcPts val="400"/>
              </a:spcBef>
              <a:spcAft>
                <a:spcPts val="0"/>
              </a:spcAft>
              <a:buClr>
                <a:schemeClr val="accent2"/>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8pPr>
            <a:lvl9pPr indent="-368300" lvl="8" marL="4114800" marR="0" rtl="0" algn="l">
              <a:spcBef>
                <a:spcPts val="4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9pPr>
          </a:lstStyle>
          <a:p/>
        </p:txBody>
      </p:sp>
      <p:sp>
        <p:nvSpPr>
          <p:cNvPr id="62" name="Google Shape;62;p11"/>
          <p:cNvSpPr txBox="1"/>
          <p:nvPr>
            <p:ph idx="2" type="body"/>
          </p:nvPr>
        </p:nvSpPr>
        <p:spPr>
          <a:xfrm>
            <a:off x="533399" y="1340892"/>
            <a:ext cx="3840600" cy="27903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6DB7D7"/>
              </a:buClr>
              <a:buSzPts val="2000"/>
              <a:buFont typeface="Noto Sans Symbols"/>
              <a:buNone/>
              <a:defRPr b="0" i="0" sz="18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205C77"/>
              </a:buClr>
              <a:buSzPts val="1400"/>
              <a:buFont typeface="Noto Sans Symbols"/>
              <a:buNone/>
              <a:defRPr b="0" i="0" sz="12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6DB7D7"/>
              </a:buClr>
              <a:buSzPts val="1100"/>
              <a:buFont typeface="Noto Sans Symbols"/>
              <a:buNone/>
              <a:defRPr b="0" i="0" sz="10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205C7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9pPr>
          </a:lstStyle>
          <a:p/>
        </p:txBody>
      </p:sp>
      <p:sp>
        <p:nvSpPr>
          <p:cNvPr id="63" name="Google Shape;63;p11"/>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4" name="Google Shape;64;p11"/>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5" name="Google Shape;65;p11"/>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6" name="Shape 66"/>
        <p:cNvGrpSpPr/>
        <p:nvPr/>
      </p:nvGrpSpPr>
      <p:grpSpPr>
        <a:xfrm>
          <a:off x="0" y="0"/>
          <a:ext cx="0" cy="0"/>
          <a:chOff x="0" y="0"/>
          <a:chExt cx="0" cy="0"/>
        </a:xfrm>
      </p:grpSpPr>
      <p:sp>
        <p:nvSpPr>
          <p:cNvPr id="67" name="Google Shape;67;p12"/>
          <p:cNvSpPr txBox="1"/>
          <p:nvPr>
            <p:ph type="title"/>
          </p:nvPr>
        </p:nvSpPr>
        <p:spPr>
          <a:xfrm>
            <a:off x="533398" y="458904"/>
            <a:ext cx="4079400" cy="87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68" name="Google Shape;68;p12"/>
          <p:cNvSpPr txBox="1"/>
          <p:nvPr>
            <p:ph idx="1" type="body"/>
          </p:nvPr>
        </p:nvSpPr>
        <p:spPr>
          <a:xfrm>
            <a:off x="533398" y="1340892"/>
            <a:ext cx="4079400" cy="27903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6DB7D7"/>
              </a:buClr>
              <a:buSzPts val="2000"/>
              <a:buFont typeface="Noto Sans Symbols"/>
              <a:buNone/>
              <a:defRPr b="0" i="0" sz="18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205C77"/>
              </a:buClr>
              <a:buSzPts val="1400"/>
              <a:buFont typeface="Noto Sans Symbols"/>
              <a:buNone/>
              <a:defRPr b="0" i="0" sz="12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6DB7D7"/>
              </a:buClr>
              <a:buSzPts val="1100"/>
              <a:buFont typeface="Noto Sans Symbols"/>
              <a:buNone/>
              <a:defRPr b="0" i="0" sz="10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205C7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9pPr>
          </a:lstStyle>
          <a:p/>
        </p:txBody>
      </p:sp>
      <p:sp>
        <p:nvSpPr>
          <p:cNvPr id="69" name="Google Shape;69;p12"/>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0" name="Google Shape;70;p12"/>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1" name="Google Shape;71;p12"/>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2"/>
          <p:cNvSpPr/>
          <p:nvPr>
            <p:ph idx="2" type="pic"/>
          </p:nvPr>
        </p:nvSpPr>
        <p:spPr>
          <a:xfrm>
            <a:off x="5090617" y="269544"/>
            <a:ext cx="3657600" cy="39885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91425" lIns="91425" spcFirstLastPara="1" rIns="91425" wrap="square" tIns="91425">
            <a:noAutofit/>
          </a:bodyPr>
          <a:lstStyle>
            <a:lvl1pPr indent="0" lvl="0" marL="0" marR="0" rtl="0" algn="l">
              <a:spcBef>
                <a:spcPts val="2000"/>
              </a:spcBef>
              <a:spcAft>
                <a:spcPts val="0"/>
              </a:spcAft>
              <a:buClr>
                <a:srgbClr val="6DB7D7"/>
              </a:buClr>
              <a:buSzPts val="3500"/>
              <a:buFont typeface="Noto Sans Symbols"/>
              <a:buNone/>
              <a:defRPr b="0" i="0" sz="32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spcAft>
                <a:spcPts val="0"/>
              </a:spcAft>
              <a:buClr>
                <a:srgbClr val="205C77"/>
              </a:buClr>
              <a:buSzPts val="3100"/>
              <a:buFont typeface="Noto Sans Symbols"/>
              <a:buNone/>
              <a:defRPr b="0" i="0" sz="28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spcAft>
                <a:spcPts val="0"/>
              </a:spcAft>
              <a:buClr>
                <a:srgbClr val="6DB7D7"/>
              </a:buClr>
              <a:buSzPts val="2600"/>
              <a:buFont typeface="Noto Sans Symbols"/>
              <a:buNone/>
              <a:defRPr b="0" i="0" sz="24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spcAft>
                <a:spcPts val="0"/>
              </a:spcAft>
              <a:buClr>
                <a:srgbClr val="205C7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5pPr>
            <a:lvl6pPr indent="0" lvl="5" marL="22860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6pPr>
            <a:lvl7pPr indent="0" lvl="6" marL="27432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7pPr>
            <a:lvl8pPr indent="0" lvl="7" marL="32004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8pPr>
            <a:lvl9pPr indent="0" lvl="8" marL="36576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3"/>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75" name="Google Shape;75;p13"/>
          <p:cNvSpPr txBox="1"/>
          <p:nvPr>
            <p:ph idx="1" type="body"/>
          </p:nvPr>
        </p:nvSpPr>
        <p:spPr>
          <a:xfrm rot="5400000">
            <a:off x="2941651" y="-1192349"/>
            <a:ext cx="3257400" cy="8042400"/>
          </a:xfrm>
          <a:prstGeom prst="rect">
            <a:avLst/>
          </a:prstGeom>
          <a:noFill/>
          <a:ln>
            <a:noFill/>
          </a:ln>
        </p:spPr>
        <p:txBody>
          <a:bodyPr anchorCtr="0" anchor="t" bIns="91425" lIns="91425" spcFirstLastPara="1" rIns="91425" wrap="square" tIns="91425">
            <a:noAutofit/>
          </a:bodyPr>
          <a:lstStyle>
            <a:lvl1pPr indent="-393700" lvl="0" marL="457200" marR="0" rtl="0" algn="l">
              <a:spcBef>
                <a:spcPts val="2000"/>
              </a:spcBef>
              <a:spcAft>
                <a:spcPts val="0"/>
              </a:spcAft>
              <a:buClr>
                <a:srgbClr val="6DB7D7"/>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381000" lvl="1" marL="914400" marR="0" rtl="0" algn="l">
              <a:spcBef>
                <a:spcPts val="600"/>
              </a:spcBef>
              <a:spcAft>
                <a:spcPts val="0"/>
              </a:spcAft>
              <a:buClr>
                <a:srgbClr val="205C77"/>
              </a:buClr>
              <a:buSzPts val="24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368300" lvl="2" marL="1371600" marR="0" rtl="0" algn="l">
              <a:spcBef>
                <a:spcPts val="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76" name="Google Shape;76;p13"/>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7" name="Google Shape;77;p13"/>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8" name="Google Shape;78;p13"/>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4"/>
          <p:cNvSpPr txBox="1"/>
          <p:nvPr>
            <p:ph type="title"/>
          </p:nvPr>
        </p:nvSpPr>
        <p:spPr>
          <a:xfrm rot="5400000">
            <a:off x="6041092" y="1604926"/>
            <a:ext cx="4181400" cy="15240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81" name="Google Shape;81;p14"/>
          <p:cNvSpPr txBox="1"/>
          <p:nvPr>
            <p:ph idx="1" type="body"/>
          </p:nvPr>
        </p:nvSpPr>
        <p:spPr>
          <a:xfrm rot="5400000">
            <a:off x="1803450" y="-977924"/>
            <a:ext cx="4181400" cy="6689700"/>
          </a:xfrm>
          <a:prstGeom prst="rect">
            <a:avLst/>
          </a:prstGeom>
          <a:noFill/>
          <a:ln>
            <a:noFill/>
          </a:ln>
        </p:spPr>
        <p:txBody>
          <a:bodyPr anchorCtr="0" anchor="t" bIns="91425" lIns="91425" spcFirstLastPara="1" rIns="91425" wrap="square" tIns="91425">
            <a:noAutofit/>
          </a:bodyPr>
          <a:lstStyle>
            <a:lvl1pPr indent="-393700" lvl="0" marL="457200" marR="0" rtl="0" algn="l">
              <a:spcBef>
                <a:spcPts val="2000"/>
              </a:spcBef>
              <a:spcAft>
                <a:spcPts val="0"/>
              </a:spcAft>
              <a:buClr>
                <a:srgbClr val="6DB7D7"/>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381000" lvl="1" marL="914400" marR="0" rtl="0" algn="l">
              <a:spcBef>
                <a:spcPts val="600"/>
              </a:spcBef>
              <a:spcAft>
                <a:spcPts val="0"/>
              </a:spcAft>
              <a:buClr>
                <a:srgbClr val="205C77"/>
              </a:buClr>
              <a:buSzPts val="24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368300" lvl="2" marL="1371600" marR="0" rtl="0" algn="l">
              <a:spcBef>
                <a:spcPts val="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82" name="Google Shape;82;p14"/>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3" name="Google Shape;83;p14"/>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4" name="Google Shape;84;p14"/>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85" name="Shape 85"/>
        <p:cNvGrpSpPr/>
        <p:nvPr/>
      </p:nvGrpSpPr>
      <p:grpSpPr>
        <a:xfrm>
          <a:off x="0" y="0"/>
          <a:ext cx="0" cy="0"/>
          <a:chOff x="0" y="0"/>
          <a:chExt cx="0" cy="0"/>
        </a:xfrm>
      </p:grpSpPr>
      <p:sp>
        <p:nvSpPr>
          <p:cNvPr id="86" name="Google Shape;86;p15"/>
          <p:cNvSpPr txBox="1"/>
          <p:nvPr>
            <p:ph type="title"/>
          </p:nvPr>
        </p:nvSpPr>
        <p:spPr>
          <a:xfrm>
            <a:off x="0" y="0"/>
            <a:ext cx="9144000" cy="857400"/>
          </a:xfrm>
          <a:prstGeom prst="rect">
            <a:avLst/>
          </a:prstGeom>
          <a:noFill/>
          <a:ln>
            <a:noFill/>
          </a:ln>
        </p:spPr>
        <p:txBody>
          <a:bodyPr anchorCtr="0" anchor="t" bIns="46025" lIns="92075" spcFirstLastPara="1" rIns="92075" wrap="square" tIns="46025">
            <a:no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87" name="Google Shape;87;p15"/>
          <p:cNvSpPr txBox="1"/>
          <p:nvPr>
            <p:ph idx="1" type="body"/>
          </p:nvPr>
        </p:nvSpPr>
        <p:spPr>
          <a:xfrm>
            <a:off x="0" y="857400"/>
            <a:ext cx="9144000" cy="4286100"/>
          </a:xfrm>
          <a:prstGeom prst="rect">
            <a:avLst/>
          </a:prstGeom>
          <a:noFill/>
          <a:ln>
            <a:noFill/>
          </a:ln>
        </p:spPr>
        <p:txBody>
          <a:bodyPr anchorCtr="0" anchor="t" bIns="46025" lIns="92075" spcFirstLastPara="1" rIns="92075" wrap="square" tIns="46025">
            <a:noAutofit/>
          </a:bodyPr>
          <a:lstStyle>
            <a:lvl1pPr indent="-317500" lvl="0" marL="457200" rtl="0" algn="l">
              <a:lnSpc>
                <a:spcPct val="100000"/>
              </a:lnSpc>
              <a:spcBef>
                <a:spcPts val="400"/>
              </a:spcBef>
              <a:spcAft>
                <a:spcPts val="0"/>
              </a:spcAft>
              <a:buClr>
                <a:schemeClr val="dk1"/>
              </a:buClr>
              <a:buSzPts val="1400"/>
              <a:buChar char="●"/>
              <a:defRPr sz="2800"/>
            </a:lvl1pPr>
            <a:lvl2pPr indent="-311150" lvl="1" marL="914400" rtl="0" algn="l">
              <a:lnSpc>
                <a:spcPct val="100000"/>
              </a:lnSpc>
              <a:spcBef>
                <a:spcPts val="400"/>
              </a:spcBef>
              <a:spcAft>
                <a:spcPts val="0"/>
              </a:spcAft>
              <a:buClr>
                <a:schemeClr val="dk1"/>
              </a:buClr>
              <a:buSzPts val="1300"/>
              <a:buChar char="○"/>
              <a:defRPr sz="2700"/>
            </a:lvl2pPr>
            <a:lvl3pPr indent="-317500" lvl="2" marL="1371600" rtl="0" algn="l">
              <a:lnSpc>
                <a:spcPct val="100000"/>
              </a:lnSpc>
              <a:spcBef>
                <a:spcPts val="400"/>
              </a:spcBef>
              <a:spcAft>
                <a:spcPts val="0"/>
              </a:spcAft>
              <a:buClr>
                <a:schemeClr val="dk1"/>
              </a:buClr>
              <a:buSzPts val="1400"/>
              <a:buChar char="■"/>
              <a:defRPr sz="2800"/>
            </a:lvl3pPr>
            <a:lvl4pPr indent="-317500" lvl="3" marL="1828800" rtl="0" algn="l">
              <a:lnSpc>
                <a:spcPct val="100000"/>
              </a:lnSpc>
              <a:spcBef>
                <a:spcPts val="400"/>
              </a:spcBef>
              <a:spcAft>
                <a:spcPts val="0"/>
              </a:spcAft>
              <a:buClr>
                <a:schemeClr val="dk1"/>
              </a:buClr>
              <a:buSzPts val="1400"/>
              <a:buChar char="●"/>
              <a:defRPr sz="2800"/>
            </a:lvl4pPr>
            <a:lvl5pPr indent="-317500" lvl="4" marL="2286000" rtl="0" algn="l">
              <a:lnSpc>
                <a:spcPct val="100000"/>
              </a:lnSpc>
              <a:spcBef>
                <a:spcPts val="400"/>
              </a:spcBef>
              <a:spcAft>
                <a:spcPts val="0"/>
              </a:spcAft>
              <a:buClr>
                <a:schemeClr val="dk1"/>
              </a:buClr>
              <a:buSzPts val="1400"/>
              <a:buChar char="○"/>
              <a:defRPr sz="2800"/>
            </a:lvl5pPr>
            <a:lvl6pPr indent="-317500" lvl="5" marL="2743200" rtl="0" algn="l">
              <a:lnSpc>
                <a:spcPct val="100000"/>
              </a:lnSpc>
              <a:spcBef>
                <a:spcPts val="400"/>
              </a:spcBef>
              <a:spcAft>
                <a:spcPts val="0"/>
              </a:spcAft>
              <a:buClr>
                <a:schemeClr val="dk1"/>
              </a:buClr>
              <a:buSzPts val="1400"/>
              <a:buChar char="■"/>
              <a:defRPr sz="2800"/>
            </a:lvl6pPr>
            <a:lvl7pPr indent="-317500" lvl="6" marL="3200400" rtl="0" algn="l">
              <a:lnSpc>
                <a:spcPct val="100000"/>
              </a:lnSpc>
              <a:spcBef>
                <a:spcPts val="400"/>
              </a:spcBef>
              <a:spcAft>
                <a:spcPts val="0"/>
              </a:spcAft>
              <a:buClr>
                <a:schemeClr val="dk1"/>
              </a:buClr>
              <a:buSzPts val="1400"/>
              <a:buChar char="●"/>
              <a:defRPr sz="2800"/>
            </a:lvl7pPr>
            <a:lvl8pPr indent="-317500" lvl="7" marL="3657600" rtl="0" algn="l">
              <a:lnSpc>
                <a:spcPct val="100000"/>
              </a:lnSpc>
              <a:spcBef>
                <a:spcPts val="400"/>
              </a:spcBef>
              <a:spcAft>
                <a:spcPts val="0"/>
              </a:spcAft>
              <a:buClr>
                <a:schemeClr val="dk1"/>
              </a:buClr>
              <a:buSzPts val="1400"/>
              <a:buChar char="○"/>
              <a:defRPr sz="2800"/>
            </a:lvl8pPr>
            <a:lvl9pPr indent="-317500" lvl="8" marL="4114800" rtl="0" algn="l">
              <a:lnSpc>
                <a:spcPct val="100000"/>
              </a:lnSpc>
              <a:spcBef>
                <a:spcPts val="400"/>
              </a:spcBef>
              <a:spcAft>
                <a:spcPts val="0"/>
              </a:spcAft>
              <a:buClr>
                <a:schemeClr val="dk1"/>
              </a:buClr>
              <a:buSzPts val="1400"/>
              <a:buChar char="■"/>
              <a:defRPr sz="2800"/>
            </a:lvl9pPr>
          </a:lstStyle>
          <a:p/>
        </p:txBody>
      </p:sp>
      <p:sp>
        <p:nvSpPr>
          <p:cNvPr id="88" name="Google Shape;88;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sz="1300">
                <a:solidFill>
                  <a:srgbClr val="434343"/>
                </a:solidFill>
              </a:defRPr>
            </a:lvl1pPr>
            <a:lvl2pPr lvl="1">
              <a:buNone/>
              <a:defRPr sz="1300">
                <a:solidFill>
                  <a:srgbClr val="434343"/>
                </a:solidFill>
              </a:defRPr>
            </a:lvl2pPr>
            <a:lvl3pPr lvl="2">
              <a:buNone/>
              <a:defRPr sz="1300">
                <a:solidFill>
                  <a:srgbClr val="434343"/>
                </a:solidFill>
              </a:defRPr>
            </a:lvl3pPr>
            <a:lvl4pPr lvl="3">
              <a:buNone/>
              <a:defRPr sz="1300">
                <a:solidFill>
                  <a:srgbClr val="434343"/>
                </a:solidFill>
              </a:defRPr>
            </a:lvl4pPr>
            <a:lvl5pPr lvl="4">
              <a:buNone/>
              <a:defRPr sz="1300">
                <a:solidFill>
                  <a:srgbClr val="434343"/>
                </a:solidFill>
              </a:defRPr>
            </a:lvl5pPr>
            <a:lvl6pPr lvl="5">
              <a:buNone/>
              <a:defRPr sz="1300">
                <a:solidFill>
                  <a:srgbClr val="434343"/>
                </a:solidFill>
              </a:defRPr>
            </a:lvl6pPr>
            <a:lvl7pPr lvl="6">
              <a:buNone/>
              <a:defRPr sz="1300">
                <a:solidFill>
                  <a:srgbClr val="434343"/>
                </a:solidFill>
              </a:defRPr>
            </a:lvl7pPr>
            <a:lvl8pPr lvl="7">
              <a:buNone/>
              <a:defRPr sz="1300">
                <a:solidFill>
                  <a:srgbClr val="434343"/>
                </a:solidFill>
              </a:defRPr>
            </a:lvl8pPr>
            <a:lvl9pPr lvl="8">
              <a:buNone/>
              <a:defRPr sz="1300">
                <a:solidFill>
                  <a:srgbClr val="434343"/>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89" name="Shape 89"/>
        <p:cNvGrpSpPr/>
        <p:nvPr/>
      </p:nvGrpSpPr>
      <p:grpSpPr>
        <a:xfrm>
          <a:off x="0" y="0"/>
          <a:ext cx="0" cy="0"/>
          <a:chOff x="0" y="0"/>
          <a:chExt cx="0" cy="0"/>
        </a:xfrm>
      </p:grpSpPr>
      <p:sp>
        <p:nvSpPr>
          <p:cNvPr id="90" name="Google Shape;90;p16"/>
          <p:cNvSpPr txBox="1"/>
          <p:nvPr>
            <p:ph idx="10" type="dt"/>
          </p:nvPr>
        </p:nvSpPr>
        <p:spPr>
          <a:xfrm>
            <a:off x="685800" y="4686300"/>
            <a:ext cx="1905000" cy="342900"/>
          </a:xfrm>
          <a:prstGeom prst="rect">
            <a:avLst/>
          </a:prstGeom>
          <a:noFill/>
          <a:ln>
            <a:noFill/>
          </a:ln>
        </p:spPr>
        <p:txBody>
          <a:bodyPr anchorCtr="0" anchor="ctr" bIns="46025" lIns="92075" spcFirstLastPara="1" rIns="92075" wrap="square" tIns="4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6"/>
          <p:cNvSpPr txBox="1"/>
          <p:nvPr>
            <p:ph idx="11" type="ftr"/>
          </p:nvPr>
        </p:nvSpPr>
        <p:spPr>
          <a:xfrm>
            <a:off x="3124200" y="4686300"/>
            <a:ext cx="2895600" cy="342900"/>
          </a:xfrm>
          <a:prstGeom prst="rect">
            <a:avLst/>
          </a:prstGeom>
          <a:noFill/>
          <a:ln>
            <a:noFill/>
          </a:ln>
        </p:spPr>
        <p:txBody>
          <a:bodyPr anchorCtr="0" anchor="ctr" bIns="46025" lIns="92075" spcFirstLastPara="1" rIns="92075" wrap="square" tIns="46025">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6"/>
          <p:cNvSpPr txBox="1"/>
          <p:nvPr>
            <p:ph idx="12" type="sldNum"/>
          </p:nvPr>
        </p:nvSpPr>
        <p:spPr>
          <a:xfrm>
            <a:off x="65532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93" name="Shape 93"/>
        <p:cNvGrpSpPr/>
        <p:nvPr/>
      </p:nvGrpSpPr>
      <p:grpSpPr>
        <a:xfrm>
          <a:off x="0" y="0"/>
          <a:ext cx="0" cy="0"/>
          <a:chOff x="0" y="0"/>
          <a:chExt cx="0" cy="0"/>
        </a:xfrm>
      </p:grpSpPr>
      <p:sp>
        <p:nvSpPr>
          <p:cNvPr id="94" name="Google Shape;94;p17"/>
          <p:cNvSpPr txBox="1"/>
          <p:nvPr>
            <p:ph type="title"/>
          </p:nvPr>
        </p:nvSpPr>
        <p:spPr>
          <a:xfrm>
            <a:off x="685800" y="457200"/>
            <a:ext cx="7772400" cy="8574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rtl="0">
              <a:spcBef>
                <a:spcPts val="0"/>
              </a:spcBef>
              <a:spcAft>
                <a:spcPts val="0"/>
              </a:spcAft>
              <a:buSzPts val="3600"/>
              <a:buNone/>
              <a:defRPr sz="1800"/>
            </a:lvl2pPr>
            <a:lvl3pPr lvl="2" rtl="0">
              <a:spcBef>
                <a:spcPts val="0"/>
              </a:spcBef>
              <a:spcAft>
                <a:spcPts val="0"/>
              </a:spcAft>
              <a:buSzPts val="3600"/>
              <a:buNone/>
              <a:defRPr sz="1800"/>
            </a:lvl3pPr>
            <a:lvl4pPr lvl="3" rtl="0">
              <a:spcBef>
                <a:spcPts val="0"/>
              </a:spcBef>
              <a:spcAft>
                <a:spcPts val="0"/>
              </a:spcAft>
              <a:buSzPts val="3600"/>
              <a:buNone/>
              <a:defRPr sz="1800"/>
            </a:lvl4pPr>
            <a:lvl5pPr lvl="4" rtl="0">
              <a:spcBef>
                <a:spcPts val="0"/>
              </a:spcBef>
              <a:spcAft>
                <a:spcPts val="0"/>
              </a:spcAft>
              <a:buSzPts val="3600"/>
              <a:buNone/>
              <a:defRPr sz="1800"/>
            </a:lvl5pPr>
            <a:lvl6pPr lvl="5" rtl="0">
              <a:spcBef>
                <a:spcPts val="0"/>
              </a:spcBef>
              <a:spcAft>
                <a:spcPts val="0"/>
              </a:spcAft>
              <a:buSzPts val="3600"/>
              <a:buNone/>
              <a:defRPr sz="1800"/>
            </a:lvl6pPr>
            <a:lvl7pPr lvl="6" rtl="0">
              <a:spcBef>
                <a:spcPts val="0"/>
              </a:spcBef>
              <a:spcAft>
                <a:spcPts val="0"/>
              </a:spcAft>
              <a:buSzPts val="3600"/>
              <a:buNone/>
              <a:defRPr sz="1800"/>
            </a:lvl7pPr>
            <a:lvl8pPr lvl="7" rtl="0">
              <a:spcBef>
                <a:spcPts val="0"/>
              </a:spcBef>
              <a:spcAft>
                <a:spcPts val="0"/>
              </a:spcAft>
              <a:buSzPts val="3600"/>
              <a:buNone/>
              <a:defRPr sz="1800"/>
            </a:lvl8pPr>
            <a:lvl9pPr lvl="8" rtl="0">
              <a:spcBef>
                <a:spcPts val="0"/>
              </a:spcBef>
              <a:spcAft>
                <a:spcPts val="0"/>
              </a:spcAft>
              <a:buSzPts val="3600"/>
              <a:buNone/>
              <a:defRPr sz="1800"/>
            </a:lvl9pPr>
          </a:lstStyle>
          <a:p/>
        </p:txBody>
      </p:sp>
      <p:sp>
        <p:nvSpPr>
          <p:cNvPr id="95" name="Google Shape;95;p17"/>
          <p:cNvSpPr txBox="1"/>
          <p:nvPr>
            <p:ph idx="1" type="body"/>
          </p:nvPr>
        </p:nvSpPr>
        <p:spPr>
          <a:xfrm>
            <a:off x="685800" y="1485900"/>
            <a:ext cx="7772400" cy="14859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96" name="Google Shape;96;p17"/>
          <p:cNvSpPr txBox="1"/>
          <p:nvPr>
            <p:ph idx="2" type="body"/>
          </p:nvPr>
        </p:nvSpPr>
        <p:spPr>
          <a:xfrm>
            <a:off x="685800" y="3086100"/>
            <a:ext cx="7772400" cy="14859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97" name="Google Shape;97;p17"/>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8" name="Google Shape;98;p17"/>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9" name="Google Shape;99;p17"/>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00" name="Shape 100"/>
        <p:cNvGrpSpPr/>
        <p:nvPr/>
      </p:nvGrpSpPr>
      <p:grpSpPr>
        <a:xfrm>
          <a:off x="0" y="0"/>
          <a:ext cx="0" cy="0"/>
          <a:chOff x="0" y="0"/>
          <a:chExt cx="0" cy="0"/>
        </a:xfrm>
      </p:grpSpPr>
      <p:sp>
        <p:nvSpPr>
          <p:cNvPr id="101" name="Google Shape;101;p18"/>
          <p:cNvSpPr txBox="1"/>
          <p:nvPr>
            <p:ph type="title"/>
          </p:nvPr>
        </p:nvSpPr>
        <p:spPr>
          <a:xfrm>
            <a:off x="457200" y="208360"/>
            <a:ext cx="8229600" cy="8550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rtl="0">
              <a:spcBef>
                <a:spcPts val="0"/>
              </a:spcBef>
              <a:spcAft>
                <a:spcPts val="0"/>
              </a:spcAft>
              <a:buSzPts val="3600"/>
              <a:buNone/>
              <a:defRPr sz="1800"/>
            </a:lvl2pPr>
            <a:lvl3pPr lvl="2" rtl="0">
              <a:spcBef>
                <a:spcPts val="0"/>
              </a:spcBef>
              <a:spcAft>
                <a:spcPts val="0"/>
              </a:spcAft>
              <a:buSzPts val="3600"/>
              <a:buNone/>
              <a:defRPr sz="1800"/>
            </a:lvl3pPr>
            <a:lvl4pPr lvl="3" rtl="0">
              <a:spcBef>
                <a:spcPts val="0"/>
              </a:spcBef>
              <a:spcAft>
                <a:spcPts val="0"/>
              </a:spcAft>
              <a:buSzPts val="3600"/>
              <a:buNone/>
              <a:defRPr sz="1800"/>
            </a:lvl4pPr>
            <a:lvl5pPr lvl="4" rtl="0">
              <a:spcBef>
                <a:spcPts val="0"/>
              </a:spcBef>
              <a:spcAft>
                <a:spcPts val="0"/>
              </a:spcAft>
              <a:buSzPts val="3600"/>
              <a:buNone/>
              <a:defRPr sz="1800"/>
            </a:lvl5pPr>
            <a:lvl6pPr lvl="5" rtl="0">
              <a:spcBef>
                <a:spcPts val="0"/>
              </a:spcBef>
              <a:spcAft>
                <a:spcPts val="0"/>
              </a:spcAft>
              <a:buSzPts val="3600"/>
              <a:buNone/>
              <a:defRPr sz="1800"/>
            </a:lvl6pPr>
            <a:lvl7pPr lvl="6" rtl="0">
              <a:spcBef>
                <a:spcPts val="0"/>
              </a:spcBef>
              <a:spcAft>
                <a:spcPts val="0"/>
              </a:spcAft>
              <a:buSzPts val="3600"/>
              <a:buNone/>
              <a:defRPr sz="1800"/>
            </a:lvl7pPr>
            <a:lvl8pPr lvl="7" rtl="0">
              <a:spcBef>
                <a:spcPts val="0"/>
              </a:spcBef>
              <a:spcAft>
                <a:spcPts val="0"/>
              </a:spcAft>
              <a:buSzPts val="3600"/>
              <a:buNone/>
              <a:defRPr sz="1800"/>
            </a:lvl8pPr>
            <a:lvl9pPr lvl="8" rtl="0">
              <a:spcBef>
                <a:spcPts val="0"/>
              </a:spcBef>
              <a:spcAft>
                <a:spcPts val="0"/>
              </a:spcAft>
              <a:buSzPts val="3600"/>
              <a:buNone/>
              <a:defRPr sz="1800"/>
            </a:lvl9pPr>
          </a:lstStyle>
          <a:p/>
        </p:txBody>
      </p:sp>
      <p:sp>
        <p:nvSpPr>
          <p:cNvPr id="102" name="Google Shape;102;p18"/>
          <p:cNvSpPr txBox="1"/>
          <p:nvPr>
            <p:ph idx="1" type="body"/>
          </p:nvPr>
        </p:nvSpPr>
        <p:spPr>
          <a:xfrm>
            <a:off x="457200" y="1200150"/>
            <a:ext cx="4038600" cy="33981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103" name="Google Shape;103;p18"/>
          <p:cNvSpPr txBox="1"/>
          <p:nvPr>
            <p:ph idx="2" type="body"/>
          </p:nvPr>
        </p:nvSpPr>
        <p:spPr>
          <a:xfrm>
            <a:off x="4648200" y="1200150"/>
            <a:ext cx="4038600" cy="33981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104" name="Google Shape;104;p18"/>
          <p:cNvSpPr txBox="1"/>
          <p:nvPr>
            <p:ph idx="10" type="dt"/>
          </p:nvPr>
        </p:nvSpPr>
        <p:spPr>
          <a:xfrm>
            <a:off x="457200" y="4686300"/>
            <a:ext cx="21336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05" name="Google Shape;105;p18"/>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06" name="Google Shape;106;p18"/>
          <p:cNvSpPr txBox="1"/>
          <p:nvPr>
            <p:ph idx="12" type="sldNum"/>
          </p:nvPr>
        </p:nvSpPr>
        <p:spPr>
          <a:xfrm>
            <a:off x="6553200" y="4686300"/>
            <a:ext cx="2133600" cy="342900"/>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objects on top, text on bottom" type="twoObjOverTx">
  <p:cSld name="TWO_OBJECTS_OVER_TEXT">
    <p:spTree>
      <p:nvGrpSpPr>
        <p:cNvPr id="107" name="Shape 107"/>
        <p:cNvGrpSpPr/>
        <p:nvPr/>
      </p:nvGrpSpPr>
      <p:grpSpPr>
        <a:xfrm>
          <a:off x="0" y="0"/>
          <a:ext cx="0" cy="0"/>
          <a:chOff x="0" y="0"/>
          <a:chExt cx="0" cy="0"/>
        </a:xfrm>
      </p:grpSpPr>
      <p:sp>
        <p:nvSpPr>
          <p:cNvPr id="108" name="Google Shape;108;p19"/>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9"/>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19"/>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 name="Shape 14"/>
        <p:cNvGrpSpPr/>
        <p:nvPr/>
      </p:nvGrpSpPr>
      <p:grpSpPr>
        <a:xfrm>
          <a:off x="0" y="0"/>
          <a:ext cx="0" cy="0"/>
          <a:chOff x="0" y="0"/>
          <a:chExt cx="0" cy="0"/>
        </a:xfrm>
      </p:grpSpPr>
      <p:sp>
        <p:nvSpPr>
          <p:cNvPr id="15" name="Google Shape;15;p3"/>
          <p:cNvSpPr txBox="1"/>
          <p:nvPr>
            <p:ph type="title"/>
          </p:nvPr>
        </p:nvSpPr>
        <p:spPr>
          <a:xfrm>
            <a:off x="34425" y="94400"/>
            <a:ext cx="9072000" cy="5631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Calibri"/>
              <a:buNone/>
              <a:defRPr b="1" i="0" u="none" cap="none" strike="noStrike">
                <a:solidFill>
                  <a:schemeClr val="accent1"/>
                </a:solidFill>
                <a:latin typeface="Calibri"/>
                <a:ea typeface="Calibri"/>
                <a:cs typeface="Calibri"/>
                <a:sym typeface="Calibri"/>
              </a:defRPr>
            </a:lvl1pPr>
            <a:lvl2pPr indent="0" lvl="1" rtl="0">
              <a:spcBef>
                <a:spcPts val="0"/>
              </a:spcBef>
              <a:spcAft>
                <a:spcPts val="0"/>
              </a:spcAft>
              <a:buSzPts val="3600"/>
              <a:buFont typeface="Calibri"/>
              <a:buNone/>
              <a:defRPr b="1">
                <a:latin typeface="Calibri"/>
                <a:ea typeface="Calibri"/>
                <a:cs typeface="Calibri"/>
                <a:sym typeface="Calibri"/>
              </a:defRPr>
            </a:lvl2pPr>
            <a:lvl3pPr indent="0" lvl="2" rtl="0">
              <a:spcBef>
                <a:spcPts val="0"/>
              </a:spcBef>
              <a:spcAft>
                <a:spcPts val="0"/>
              </a:spcAft>
              <a:buSzPts val="3600"/>
              <a:buFont typeface="Calibri"/>
              <a:buNone/>
              <a:defRPr b="1">
                <a:latin typeface="Calibri"/>
                <a:ea typeface="Calibri"/>
                <a:cs typeface="Calibri"/>
                <a:sym typeface="Calibri"/>
              </a:defRPr>
            </a:lvl3pPr>
            <a:lvl4pPr indent="0" lvl="3" rtl="0">
              <a:spcBef>
                <a:spcPts val="0"/>
              </a:spcBef>
              <a:spcAft>
                <a:spcPts val="0"/>
              </a:spcAft>
              <a:buSzPts val="3600"/>
              <a:buFont typeface="Calibri"/>
              <a:buNone/>
              <a:defRPr b="1">
                <a:latin typeface="Calibri"/>
                <a:ea typeface="Calibri"/>
                <a:cs typeface="Calibri"/>
                <a:sym typeface="Calibri"/>
              </a:defRPr>
            </a:lvl4pPr>
            <a:lvl5pPr indent="0" lvl="4" rtl="0">
              <a:spcBef>
                <a:spcPts val="0"/>
              </a:spcBef>
              <a:spcAft>
                <a:spcPts val="0"/>
              </a:spcAft>
              <a:buSzPts val="3600"/>
              <a:buFont typeface="Calibri"/>
              <a:buNone/>
              <a:defRPr b="1">
                <a:latin typeface="Calibri"/>
                <a:ea typeface="Calibri"/>
                <a:cs typeface="Calibri"/>
                <a:sym typeface="Calibri"/>
              </a:defRPr>
            </a:lvl5pPr>
            <a:lvl6pPr indent="0" lvl="5" rtl="0">
              <a:spcBef>
                <a:spcPts val="0"/>
              </a:spcBef>
              <a:spcAft>
                <a:spcPts val="0"/>
              </a:spcAft>
              <a:buSzPts val="3600"/>
              <a:buFont typeface="Calibri"/>
              <a:buNone/>
              <a:defRPr b="1">
                <a:latin typeface="Calibri"/>
                <a:ea typeface="Calibri"/>
                <a:cs typeface="Calibri"/>
                <a:sym typeface="Calibri"/>
              </a:defRPr>
            </a:lvl6pPr>
            <a:lvl7pPr indent="0" lvl="6" rtl="0">
              <a:spcBef>
                <a:spcPts val="0"/>
              </a:spcBef>
              <a:spcAft>
                <a:spcPts val="0"/>
              </a:spcAft>
              <a:buSzPts val="3600"/>
              <a:buFont typeface="Calibri"/>
              <a:buNone/>
              <a:defRPr b="1">
                <a:latin typeface="Calibri"/>
                <a:ea typeface="Calibri"/>
                <a:cs typeface="Calibri"/>
                <a:sym typeface="Calibri"/>
              </a:defRPr>
            </a:lvl7pPr>
            <a:lvl8pPr indent="0" lvl="7" rtl="0">
              <a:spcBef>
                <a:spcPts val="0"/>
              </a:spcBef>
              <a:spcAft>
                <a:spcPts val="0"/>
              </a:spcAft>
              <a:buSzPts val="3600"/>
              <a:buFont typeface="Calibri"/>
              <a:buNone/>
              <a:defRPr b="1">
                <a:latin typeface="Calibri"/>
                <a:ea typeface="Calibri"/>
                <a:cs typeface="Calibri"/>
                <a:sym typeface="Calibri"/>
              </a:defRPr>
            </a:lvl8pPr>
            <a:lvl9pPr indent="0" lvl="8" rtl="0">
              <a:spcBef>
                <a:spcPts val="0"/>
              </a:spcBef>
              <a:spcAft>
                <a:spcPts val="0"/>
              </a:spcAft>
              <a:buSzPts val="3600"/>
              <a:buFont typeface="Calibri"/>
              <a:buNone/>
              <a:defRPr b="1">
                <a:latin typeface="Calibri"/>
                <a:ea typeface="Calibri"/>
                <a:cs typeface="Calibri"/>
                <a:sym typeface="Calibri"/>
              </a:defRPr>
            </a:lvl9pPr>
          </a:lstStyle>
          <a:p/>
        </p:txBody>
      </p:sp>
      <p:sp>
        <p:nvSpPr>
          <p:cNvPr id="16" name="Google Shape;16;p3"/>
          <p:cNvSpPr txBox="1"/>
          <p:nvPr>
            <p:ph idx="1" type="body"/>
          </p:nvPr>
        </p:nvSpPr>
        <p:spPr>
          <a:xfrm>
            <a:off x="0" y="708925"/>
            <a:ext cx="4355400" cy="5631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595959"/>
              </a:buClr>
              <a:buSzPts val="2800"/>
              <a:buFont typeface="Noto Sans Symbols"/>
              <a:buNone/>
              <a:defRPr b="0" i="0" sz="28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9pPr>
          </a:lstStyle>
          <a:p/>
        </p:txBody>
      </p:sp>
      <p:sp>
        <p:nvSpPr>
          <p:cNvPr id="17" name="Google Shape;17;p3"/>
          <p:cNvSpPr txBox="1"/>
          <p:nvPr>
            <p:ph idx="2" type="body"/>
          </p:nvPr>
        </p:nvSpPr>
        <p:spPr>
          <a:xfrm>
            <a:off x="34425" y="1150950"/>
            <a:ext cx="4355400" cy="3957300"/>
          </a:xfrm>
          <a:prstGeom prst="rect">
            <a:avLst/>
          </a:prstGeom>
          <a:noFill/>
          <a:ln>
            <a:noFill/>
          </a:ln>
        </p:spPr>
        <p:txBody>
          <a:bodyPr anchorCtr="0" anchor="t" bIns="91425" lIns="91425" spcFirstLastPara="1" rIns="91425" wrap="square" tIns="91425">
            <a:noAutofit/>
          </a:bodyPr>
          <a:lstStyle>
            <a:lvl1pPr indent="-387350" lvl="0" marL="457200" marR="0" rtl="0" algn="l">
              <a:spcBef>
                <a:spcPts val="1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1pPr>
            <a:lvl2pPr indent="-387350" lvl="1" marL="9144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2pPr>
            <a:lvl3pPr indent="-387350" lvl="2" marL="13716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3pPr>
            <a:lvl4pPr indent="-387350" lvl="3" marL="18288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4pPr>
            <a:lvl5pPr indent="-387350" lvl="4" marL="22860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5pPr>
            <a:lvl6pPr indent="-387350" lvl="5" marL="27432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6pPr>
            <a:lvl7pPr indent="-387350" lvl="6" marL="32004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7pPr>
            <a:lvl8pPr indent="-387350" lvl="7" marL="36576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8pPr>
            <a:lvl9pPr indent="-387350" lvl="8" marL="41148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9pPr>
          </a:lstStyle>
          <a:p/>
        </p:txBody>
      </p:sp>
      <p:sp>
        <p:nvSpPr>
          <p:cNvPr id="18" name="Google Shape;18;p3"/>
          <p:cNvSpPr txBox="1"/>
          <p:nvPr>
            <p:ph idx="3" type="body"/>
          </p:nvPr>
        </p:nvSpPr>
        <p:spPr>
          <a:xfrm>
            <a:off x="4751075" y="708925"/>
            <a:ext cx="4392900" cy="5631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595959"/>
              </a:buClr>
              <a:buSzPts val="2600"/>
              <a:buFont typeface="Noto Sans Symbols"/>
              <a:buNone/>
              <a:defRPr b="0" i="0" sz="26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9pPr>
          </a:lstStyle>
          <a:p/>
        </p:txBody>
      </p:sp>
      <p:sp>
        <p:nvSpPr>
          <p:cNvPr id="19" name="Google Shape;19;p3"/>
          <p:cNvSpPr txBox="1"/>
          <p:nvPr>
            <p:ph idx="4" type="body"/>
          </p:nvPr>
        </p:nvSpPr>
        <p:spPr>
          <a:xfrm>
            <a:off x="4751075" y="1150950"/>
            <a:ext cx="4392900" cy="3920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1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1pPr>
            <a:lvl2pPr indent="-381000" lvl="1" marL="9144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2pPr>
            <a:lvl3pPr indent="-381000" lvl="2" marL="13716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3pPr>
            <a:lvl4pPr indent="-381000" lvl="3" marL="18288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4pPr>
            <a:lvl5pPr indent="-381000" lvl="4" marL="22860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5pPr>
            <a:lvl6pPr indent="-381000" lvl="5" marL="27432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6pPr>
            <a:lvl7pPr indent="-381000" lvl="6" marL="32004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7pPr>
            <a:lvl8pPr indent="-381000" lvl="7" marL="36576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8pPr>
            <a:lvl9pPr indent="-381000" lvl="8" marL="41148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sz="1300">
                <a:solidFill>
                  <a:srgbClr val="595959"/>
                </a:solidFill>
              </a:defRPr>
            </a:lvl1pPr>
            <a:lvl2pPr lvl="1">
              <a:buNone/>
              <a:defRPr sz="1300">
                <a:solidFill>
                  <a:srgbClr val="595959"/>
                </a:solidFill>
              </a:defRPr>
            </a:lvl2pPr>
            <a:lvl3pPr lvl="2">
              <a:buNone/>
              <a:defRPr sz="1300">
                <a:solidFill>
                  <a:srgbClr val="595959"/>
                </a:solidFill>
              </a:defRPr>
            </a:lvl3pPr>
            <a:lvl4pPr lvl="3">
              <a:buNone/>
              <a:defRPr sz="1300">
                <a:solidFill>
                  <a:srgbClr val="595959"/>
                </a:solidFill>
              </a:defRPr>
            </a:lvl4pPr>
            <a:lvl5pPr lvl="4">
              <a:buNone/>
              <a:defRPr sz="1300">
                <a:solidFill>
                  <a:srgbClr val="595959"/>
                </a:solidFill>
              </a:defRPr>
            </a:lvl5pPr>
            <a:lvl6pPr lvl="5">
              <a:buNone/>
              <a:defRPr sz="1300">
                <a:solidFill>
                  <a:srgbClr val="595959"/>
                </a:solidFill>
              </a:defRPr>
            </a:lvl6pPr>
            <a:lvl7pPr lvl="6">
              <a:buNone/>
              <a:defRPr sz="1300">
                <a:solidFill>
                  <a:srgbClr val="595959"/>
                </a:solidFill>
              </a:defRPr>
            </a:lvl7pPr>
            <a:lvl8pPr lvl="7">
              <a:buNone/>
              <a:defRPr sz="1300">
                <a:solidFill>
                  <a:srgbClr val="595959"/>
                </a:solidFill>
              </a:defRPr>
            </a:lvl8pPr>
            <a:lvl9pPr lvl="8">
              <a:buNone/>
              <a:defRPr sz="1300">
                <a:solidFill>
                  <a:srgbClr val="595959"/>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CAN breeze"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23" name="Google Shape;23;p4"/>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5"/>
          <p:cNvSpPr/>
          <p:nvPr/>
        </p:nvSpPr>
        <p:spPr>
          <a:xfrm>
            <a:off x="1328166" y="971550"/>
            <a:ext cx="6487800" cy="23646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6DB7D7"/>
              </a:buClr>
              <a:buSzPts val="3500"/>
              <a:buFont typeface="Noto Sans Symbols"/>
              <a:buNone/>
            </a:pPr>
            <a:r>
              <a:t/>
            </a:r>
            <a:endParaRPr b="0" i="0" sz="3200" u="none" cap="none" strike="noStrike">
              <a:solidFill>
                <a:srgbClr val="595959"/>
              </a:solidFill>
              <a:latin typeface="Source Sans Pro"/>
              <a:ea typeface="Source Sans Pro"/>
              <a:cs typeface="Source Sans Pro"/>
              <a:sym typeface="Source Sans Pro"/>
            </a:endParaRPr>
          </a:p>
        </p:txBody>
      </p:sp>
      <p:sp>
        <p:nvSpPr>
          <p:cNvPr id="26" name="Google Shape;26;p5"/>
          <p:cNvSpPr txBox="1"/>
          <p:nvPr>
            <p:ph type="ctrTitle"/>
          </p:nvPr>
        </p:nvSpPr>
        <p:spPr>
          <a:xfrm>
            <a:off x="1322921" y="1142999"/>
            <a:ext cx="6498300" cy="1293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rgbClr val="6DB7D7"/>
              </a:buClr>
              <a:buSzPts val="5000"/>
              <a:buFont typeface="Noto Sans Symbols"/>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27" name="Google Shape;27;p5"/>
          <p:cNvSpPr txBox="1"/>
          <p:nvPr>
            <p:ph idx="1" type="subTitle"/>
          </p:nvPr>
        </p:nvSpPr>
        <p:spPr>
          <a:xfrm>
            <a:off x="1322921" y="2474259"/>
            <a:ext cx="6498300" cy="687300"/>
          </a:xfrm>
          <a:prstGeom prst="rect">
            <a:avLst/>
          </a:prstGeom>
          <a:noFill/>
          <a:ln>
            <a:noFill/>
          </a:ln>
        </p:spPr>
        <p:txBody>
          <a:bodyPr anchorCtr="0" anchor="t" bIns="91425" lIns="91425" spcFirstLastPara="1" rIns="91425" wrap="square" tIns="91425">
            <a:noAutofit/>
          </a:bodyPr>
          <a:lstStyle>
            <a:lvl1pPr indent="0" lvl="0" marL="0" marR="0" rtl="0" algn="ctr">
              <a:spcBef>
                <a:spcPts val="300"/>
              </a:spcBef>
              <a:spcAft>
                <a:spcPts val="0"/>
              </a:spcAft>
              <a:buClr>
                <a:srgbClr val="434343"/>
              </a:buClr>
              <a:buSzPts val="3600"/>
              <a:buFont typeface="Noto Sans Symbols"/>
              <a:buNone/>
              <a:defRPr b="0" i="0" sz="3600" u="none" cap="none" strike="noStrike">
                <a:solidFill>
                  <a:srgbClr val="434343"/>
                </a:solidFill>
                <a:latin typeface="Source Sans Pro"/>
                <a:ea typeface="Source Sans Pro"/>
                <a:cs typeface="Source Sans Pro"/>
                <a:sym typeface="Source Sans Pro"/>
              </a:defRPr>
            </a:lvl1pPr>
            <a:lvl2pPr indent="0" lvl="1" marL="457200" marR="0" rtl="0" algn="ctr">
              <a:spcBef>
                <a:spcPts val="600"/>
              </a:spcBef>
              <a:spcAft>
                <a:spcPts val="0"/>
              </a:spcAft>
              <a:buClr>
                <a:srgbClr val="205C77"/>
              </a:buClr>
              <a:buSzPts val="2400"/>
              <a:buFont typeface="Noto Sans Symbols"/>
              <a:buNone/>
              <a:defRPr b="0" i="0" sz="2200" u="none" cap="none" strike="noStrike">
                <a:solidFill>
                  <a:srgbClr val="888888"/>
                </a:solidFill>
                <a:latin typeface="Source Sans Pro"/>
                <a:ea typeface="Source Sans Pro"/>
                <a:cs typeface="Source Sans Pro"/>
                <a:sym typeface="Source Sans Pro"/>
              </a:defRPr>
            </a:lvl2pPr>
            <a:lvl3pPr indent="0" lvl="2" marL="914400" marR="0" rtl="0" algn="ctr">
              <a:spcBef>
                <a:spcPts val="600"/>
              </a:spcBef>
              <a:spcAft>
                <a:spcPts val="0"/>
              </a:spcAft>
              <a:buClr>
                <a:srgbClr val="6DB7D7"/>
              </a:buClr>
              <a:buSzPts val="2200"/>
              <a:buFont typeface="Noto Sans Symbols"/>
              <a:buNone/>
              <a:defRPr b="0" i="0" sz="2000" u="none" cap="none" strike="noStrike">
                <a:solidFill>
                  <a:srgbClr val="888888"/>
                </a:solidFill>
                <a:latin typeface="Source Sans Pro"/>
                <a:ea typeface="Source Sans Pro"/>
                <a:cs typeface="Source Sans Pro"/>
                <a:sym typeface="Source Sans Pro"/>
              </a:defRPr>
            </a:lvl3pPr>
            <a:lvl4pPr indent="0" lvl="3" marL="1371600" marR="0" rtl="0" algn="ctr">
              <a:spcBef>
                <a:spcPts val="600"/>
              </a:spcBef>
              <a:spcAft>
                <a:spcPts val="0"/>
              </a:spcAft>
              <a:buClr>
                <a:srgbClr val="205C7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4pPr>
            <a:lvl5pPr indent="0" lvl="4" marL="1828800" marR="0" rtl="0" algn="ctr">
              <a:spcBef>
                <a:spcPts val="6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5pPr>
            <a:lvl6pPr indent="0" lvl="5" marL="22860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6pPr>
            <a:lvl7pPr indent="0" lvl="6" marL="27432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7pPr>
            <a:lvl8pPr indent="0" lvl="7" marL="32004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8pPr>
            <a:lvl9pPr indent="0" lvl="8" marL="36576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549275" y="1802358"/>
            <a:ext cx="8056500" cy="102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30" name="Google Shape;30;p6"/>
          <p:cNvSpPr txBox="1"/>
          <p:nvPr>
            <p:ph idx="1" type="body"/>
          </p:nvPr>
        </p:nvSpPr>
        <p:spPr>
          <a:xfrm>
            <a:off x="549275" y="2802004"/>
            <a:ext cx="8056500" cy="11253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3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228600" lvl="1" marL="914400" marR="0" rtl="0" algn="l">
              <a:spcBef>
                <a:spcPts val="600"/>
              </a:spcBef>
              <a:spcAft>
                <a:spcPts val="0"/>
              </a:spcAft>
              <a:buClr>
                <a:srgbClr val="205C7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6DB7D7"/>
              </a:buClr>
              <a:buSzPts val="17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205C7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6DB7D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300"/>
              </a:spcBef>
              <a:spcAft>
                <a:spcPts val="0"/>
              </a:spcAft>
              <a:buClr>
                <a:schemeClr val="accent2"/>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6DB7D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300"/>
              </a:spcBef>
              <a:spcAft>
                <a:spcPts val="0"/>
              </a:spcAft>
              <a:buClr>
                <a:schemeClr val="accent2"/>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6DB7D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31" name="Google Shape;31;p6"/>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2" name="Google Shape;32;p6"/>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3" name="Google Shape;33;p6"/>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n Breeze" type="clipArtAndTx">
  <p:cSld name="CLIPART_AND_TEXT">
    <p:spTree>
      <p:nvGrpSpPr>
        <p:cNvPr id="34" name="Shape 34"/>
        <p:cNvGrpSpPr/>
        <p:nvPr/>
      </p:nvGrpSpPr>
      <p:grpSpPr>
        <a:xfrm>
          <a:off x="0" y="0"/>
          <a:ext cx="0" cy="0"/>
          <a:chOff x="0" y="0"/>
          <a:chExt cx="0" cy="0"/>
        </a:xfrm>
      </p:grpSpPr>
      <p:sp>
        <p:nvSpPr>
          <p:cNvPr id="35" name="Google Shape;35;p7"/>
          <p:cNvSpPr txBox="1"/>
          <p:nvPr>
            <p:ph type="title"/>
          </p:nvPr>
        </p:nvSpPr>
        <p:spPr>
          <a:xfrm>
            <a:off x="457200" y="208360"/>
            <a:ext cx="8229600" cy="854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36" name="Google Shape;36;p7"/>
          <p:cNvSpPr/>
          <p:nvPr>
            <p:ph idx="2" type="clipArt"/>
          </p:nvPr>
        </p:nvSpPr>
        <p:spPr>
          <a:xfrm>
            <a:off x="457200" y="1200150"/>
            <a:ext cx="4038600" cy="3397800"/>
          </a:xfrm>
          <a:prstGeom prst="rect">
            <a:avLst/>
          </a:prstGeom>
          <a:noFill/>
          <a:ln>
            <a:noFill/>
          </a:ln>
        </p:spPr>
        <p:txBody>
          <a:bodyPr anchorCtr="0" anchor="t" bIns="91425" lIns="91425" spcFirstLastPara="1" rIns="91425" wrap="square" tIns="91425">
            <a:noAutofit/>
          </a:bodyPr>
          <a:lstStyle>
            <a:lvl1pPr indent="-368300" lvl="0" marL="355600" marR="0" rtl="0" algn="l">
              <a:spcBef>
                <a:spcPts val="20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1pPr>
            <a:lvl2pPr indent="-381000" lvl="1" marL="685800" marR="0" rtl="0" algn="l">
              <a:spcBef>
                <a:spcPts val="600"/>
              </a:spcBef>
              <a:spcAft>
                <a:spcPts val="0"/>
              </a:spcAft>
              <a:buClr>
                <a:srgbClr val="205C7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2pPr>
            <a:lvl3pPr indent="-342900" lvl="2" marL="977900" marR="0" rtl="0" algn="l">
              <a:spcBef>
                <a:spcPts val="6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3pPr>
            <a:lvl4pPr indent="-368300" lvl="3" marL="1270000" marR="0" rtl="0" algn="l">
              <a:spcBef>
                <a:spcPts val="600"/>
              </a:spcBef>
              <a:spcAft>
                <a:spcPts val="0"/>
              </a:spcAft>
              <a:buClr>
                <a:srgbClr val="205C7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4pPr>
            <a:lvl5pPr indent="-355600" lvl="4" marL="1549400" marR="0" rtl="0" algn="l">
              <a:spcBef>
                <a:spcPts val="6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5pPr>
            <a:lvl6pPr indent="-355600" lvl="5" marL="1828800" marR="0" rtl="0" algn="l">
              <a:spcBef>
                <a:spcPts val="400"/>
              </a:spcBef>
              <a:spcAft>
                <a:spcPts val="0"/>
              </a:spcAft>
              <a:buClr>
                <a:schemeClr val="accent2"/>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6pPr>
            <a:lvl7pPr indent="-355600" lvl="6" marL="2120900" marR="0" rtl="0" algn="l">
              <a:spcBef>
                <a:spcPts val="4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7pPr>
            <a:lvl8pPr indent="-355600" lvl="7" marL="2400300" marR="0" rtl="0" algn="l">
              <a:spcBef>
                <a:spcPts val="400"/>
              </a:spcBef>
              <a:spcAft>
                <a:spcPts val="0"/>
              </a:spcAft>
              <a:buClr>
                <a:schemeClr val="accent2"/>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8pPr>
            <a:lvl9pPr indent="-355600" lvl="8" marL="2692400" marR="0" rtl="0" algn="l">
              <a:spcBef>
                <a:spcPts val="4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9pPr>
          </a:lstStyle>
          <a:p/>
        </p:txBody>
      </p:sp>
      <p:sp>
        <p:nvSpPr>
          <p:cNvPr id="37" name="Google Shape;37;p7"/>
          <p:cNvSpPr txBox="1"/>
          <p:nvPr>
            <p:ph idx="1" type="body"/>
          </p:nvPr>
        </p:nvSpPr>
        <p:spPr>
          <a:xfrm>
            <a:off x="4648200" y="1200150"/>
            <a:ext cx="4038600" cy="3397800"/>
          </a:xfrm>
          <a:prstGeom prst="rect">
            <a:avLst/>
          </a:prstGeom>
          <a:noFill/>
          <a:ln>
            <a:noFill/>
          </a:ln>
        </p:spPr>
        <p:txBody>
          <a:bodyPr anchorCtr="0" anchor="t" bIns="91425" lIns="91425" spcFirstLastPara="1" rIns="91425" wrap="square" tIns="91425">
            <a:noAutofit/>
          </a:bodyPr>
          <a:lstStyle>
            <a:lvl1pPr indent="-450850" lvl="0" marL="457200" marR="0" rtl="0" algn="l">
              <a:spcBef>
                <a:spcPts val="2000"/>
              </a:spcBef>
              <a:spcAft>
                <a:spcPts val="0"/>
              </a:spcAft>
              <a:buClr>
                <a:srgbClr val="434343"/>
              </a:buClr>
              <a:buSzPts val="3500"/>
              <a:buFont typeface="Noto Sans Symbols"/>
              <a:buChar char="●"/>
              <a:defRPr b="0" i="0" sz="3300" u="none" cap="none" strike="noStrike">
                <a:solidFill>
                  <a:srgbClr val="434343"/>
                </a:solidFill>
                <a:latin typeface="Source Sans Pro"/>
                <a:ea typeface="Source Sans Pro"/>
                <a:cs typeface="Source Sans Pro"/>
                <a:sym typeface="Source Sans Pro"/>
              </a:defRPr>
            </a:lvl1pPr>
            <a:lvl2pPr indent="-438150" lvl="1" marL="914400" marR="0" rtl="0" algn="l">
              <a:spcBef>
                <a:spcPts val="600"/>
              </a:spcBef>
              <a:spcAft>
                <a:spcPts val="0"/>
              </a:spcAft>
              <a:buClr>
                <a:srgbClr val="434343"/>
              </a:buClr>
              <a:buSzPts val="3300"/>
              <a:buFont typeface="Noto Sans Symbols"/>
              <a:buChar char="●"/>
              <a:defRPr b="0" i="0" sz="3100" u="none" cap="none" strike="noStrike">
                <a:solidFill>
                  <a:srgbClr val="434343"/>
                </a:solidFill>
                <a:latin typeface="Source Sans Pro"/>
                <a:ea typeface="Source Sans Pro"/>
                <a:cs typeface="Source Sans Pro"/>
                <a:sym typeface="Source Sans Pro"/>
              </a:defRPr>
            </a:lvl2pPr>
            <a:lvl3pPr indent="-425450" lvl="2" marL="1371600" marR="0" rtl="0" algn="l">
              <a:spcBef>
                <a:spcPts val="600"/>
              </a:spcBef>
              <a:spcAft>
                <a:spcPts val="0"/>
              </a:spcAft>
              <a:buClr>
                <a:srgbClr val="434343"/>
              </a:buClr>
              <a:buSzPts val="3100"/>
              <a:buFont typeface="Noto Sans Symbols"/>
              <a:buChar char="●"/>
              <a:defRPr b="0" i="0" sz="2900" u="none" cap="none" strike="noStrike">
                <a:solidFill>
                  <a:srgbClr val="434343"/>
                </a:solidFill>
                <a:latin typeface="Source Sans Pro"/>
                <a:ea typeface="Source Sans Pro"/>
                <a:cs typeface="Source Sans Pro"/>
                <a:sym typeface="Source Sans Pro"/>
              </a:defRPr>
            </a:lvl3pPr>
            <a:lvl4pPr indent="-412750" lvl="3" marL="1828800" marR="0" rtl="0" algn="l">
              <a:spcBef>
                <a:spcPts val="6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4pPr>
            <a:lvl5pPr indent="-412750" lvl="4" marL="2286000" marR="0" rtl="0" algn="l">
              <a:spcBef>
                <a:spcPts val="6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5pPr>
            <a:lvl6pPr indent="-412750" lvl="5" marL="27432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6pPr>
            <a:lvl7pPr indent="-412750" lvl="6" marL="32004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7pPr>
            <a:lvl8pPr indent="-412750" lvl="7" marL="36576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8pPr>
            <a:lvl9pPr indent="-412750" lvl="8" marL="41148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9pPr>
          </a:lstStyle>
          <a:p/>
        </p:txBody>
      </p:sp>
      <p:sp>
        <p:nvSpPr>
          <p:cNvPr id="38" name="Google Shape;38;p7"/>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9" name="Google Shape;39;p7"/>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0" name="Google Shape;40;p7"/>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41" name="Shape 41"/>
        <p:cNvGrpSpPr/>
        <p:nvPr/>
      </p:nvGrpSpPr>
      <p:grpSpPr>
        <a:xfrm>
          <a:off x="0" y="0"/>
          <a:ext cx="0" cy="0"/>
          <a:chOff x="0" y="0"/>
          <a:chExt cx="0" cy="0"/>
        </a:xfrm>
      </p:grpSpPr>
      <p:sp>
        <p:nvSpPr>
          <p:cNvPr id="42" name="Google Shape;42;p8"/>
          <p:cNvSpPr txBox="1"/>
          <p:nvPr>
            <p:ph type="ctrTitle"/>
          </p:nvPr>
        </p:nvSpPr>
        <p:spPr>
          <a:xfrm>
            <a:off x="363538" y="2514601"/>
            <a:ext cx="8416800" cy="1102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43" name="Google Shape;43;p8"/>
          <p:cNvSpPr txBox="1"/>
          <p:nvPr>
            <p:ph idx="1" type="subTitle"/>
          </p:nvPr>
        </p:nvSpPr>
        <p:spPr>
          <a:xfrm>
            <a:off x="363538" y="3578272"/>
            <a:ext cx="8416800" cy="729300"/>
          </a:xfrm>
          <a:prstGeom prst="rect">
            <a:avLst/>
          </a:prstGeom>
          <a:noFill/>
          <a:ln>
            <a:noFill/>
          </a:ln>
        </p:spPr>
        <p:txBody>
          <a:bodyPr anchorCtr="0" anchor="t" bIns="91425" lIns="91425" spcFirstLastPara="1" rIns="91425" wrap="square" tIns="91425">
            <a:noAutofit/>
          </a:bodyPr>
          <a:lstStyle>
            <a:lvl1pPr indent="0" lvl="0" marL="0" marR="0" rtl="0" algn="ctr">
              <a:spcBef>
                <a:spcPts val="3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0" lvl="1" marL="457200" marR="0" rtl="0" algn="ctr">
              <a:spcBef>
                <a:spcPts val="600"/>
              </a:spcBef>
              <a:spcAft>
                <a:spcPts val="0"/>
              </a:spcAft>
              <a:buClr>
                <a:srgbClr val="205C77"/>
              </a:buClr>
              <a:buSzPts val="2400"/>
              <a:buFont typeface="Noto Sans Symbols"/>
              <a:buNone/>
              <a:defRPr b="0" i="0" sz="2200" u="none" cap="none" strike="noStrike">
                <a:solidFill>
                  <a:srgbClr val="888888"/>
                </a:solidFill>
                <a:latin typeface="Source Sans Pro"/>
                <a:ea typeface="Source Sans Pro"/>
                <a:cs typeface="Source Sans Pro"/>
                <a:sym typeface="Source Sans Pro"/>
              </a:defRPr>
            </a:lvl2pPr>
            <a:lvl3pPr indent="0" lvl="2" marL="914400" marR="0" rtl="0" algn="ctr">
              <a:spcBef>
                <a:spcPts val="600"/>
              </a:spcBef>
              <a:spcAft>
                <a:spcPts val="0"/>
              </a:spcAft>
              <a:buClr>
                <a:srgbClr val="6DB7D7"/>
              </a:buClr>
              <a:buSzPts val="2200"/>
              <a:buFont typeface="Noto Sans Symbols"/>
              <a:buNone/>
              <a:defRPr b="0" i="0" sz="2000" u="none" cap="none" strike="noStrike">
                <a:solidFill>
                  <a:srgbClr val="888888"/>
                </a:solidFill>
                <a:latin typeface="Source Sans Pro"/>
                <a:ea typeface="Source Sans Pro"/>
                <a:cs typeface="Source Sans Pro"/>
                <a:sym typeface="Source Sans Pro"/>
              </a:defRPr>
            </a:lvl3pPr>
            <a:lvl4pPr indent="0" lvl="3" marL="1371600" marR="0" rtl="0" algn="ctr">
              <a:spcBef>
                <a:spcPts val="600"/>
              </a:spcBef>
              <a:spcAft>
                <a:spcPts val="0"/>
              </a:spcAft>
              <a:buClr>
                <a:srgbClr val="205C7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4pPr>
            <a:lvl5pPr indent="0" lvl="4" marL="1828800" marR="0" rtl="0" algn="ctr">
              <a:spcBef>
                <a:spcPts val="6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5pPr>
            <a:lvl6pPr indent="0" lvl="5" marL="22860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6pPr>
            <a:lvl7pPr indent="0" lvl="6" marL="27432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7pPr>
            <a:lvl8pPr indent="0" lvl="7" marL="32004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8pPr>
            <a:lvl9pPr indent="0" lvl="8" marL="36576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9pPr>
          </a:lstStyle>
          <a:p/>
        </p:txBody>
      </p:sp>
      <p:sp>
        <p:nvSpPr>
          <p:cNvPr id="44" name="Google Shape;44;p8"/>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5" name="Google Shape;45;p8"/>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6" name="Google Shape;46;p8"/>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p:nvPr>
            <p:ph idx="2" type="pic"/>
          </p:nvPr>
        </p:nvSpPr>
        <p:spPr>
          <a:xfrm>
            <a:off x="370980" y="272653"/>
            <a:ext cx="8402100" cy="21276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91425" lIns="91425" spcFirstLastPara="1" rIns="91425" wrap="square" tIns="91425">
            <a:noAutofit/>
          </a:bodyPr>
          <a:lstStyle>
            <a:lvl1pPr indent="0" lvl="0" marL="0" marR="0" rtl="0" algn="l">
              <a:spcBef>
                <a:spcPts val="2000"/>
              </a:spcBef>
              <a:spcAft>
                <a:spcPts val="0"/>
              </a:spcAft>
              <a:buClr>
                <a:srgbClr val="6DB7D7"/>
              </a:buClr>
              <a:buSzPts val="3500"/>
              <a:buFont typeface="Noto Sans Symbols"/>
              <a:buNone/>
              <a:defRPr b="0" i="0" sz="32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spcAft>
                <a:spcPts val="0"/>
              </a:spcAft>
              <a:buClr>
                <a:srgbClr val="205C77"/>
              </a:buClr>
              <a:buSzPts val="3100"/>
              <a:buFont typeface="Noto Sans Symbols"/>
              <a:buNone/>
              <a:defRPr b="0" i="0" sz="28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spcAft>
                <a:spcPts val="0"/>
              </a:spcAft>
              <a:buClr>
                <a:srgbClr val="6DB7D7"/>
              </a:buClr>
              <a:buSzPts val="2600"/>
              <a:buFont typeface="Noto Sans Symbols"/>
              <a:buNone/>
              <a:defRPr b="0" i="0" sz="24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spcAft>
                <a:spcPts val="0"/>
              </a:spcAft>
              <a:buClr>
                <a:srgbClr val="205C7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5pPr>
            <a:lvl6pPr indent="0" lvl="5" marL="22860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6pPr>
            <a:lvl7pPr indent="0" lvl="6" marL="27432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7pPr>
            <a:lvl8pPr indent="0" lvl="7" marL="32004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8pPr>
            <a:lvl9pPr indent="0" lvl="8" marL="36576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9"/>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50" name="Google Shape;50;p9"/>
          <p:cNvSpPr txBox="1"/>
          <p:nvPr>
            <p:ph idx="1" type="body"/>
          </p:nvPr>
        </p:nvSpPr>
        <p:spPr>
          <a:xfrm>
            <a:off x="549275" y="1200151"/>
            <a:ext cx="3840600" cy="3257400"/>
          </a:xfrm>
          <a:prstGeom prst="rect">
            <a:avLst/>
          </a:prstGeom>
          <a:noFill/>
          <a:ln>
            <a:noFill/>
          </a:ln>
        </p:spPr>
        <p:txBody>
          <a:bodyPr anchorCtr="0" anchor="t" bIns="91425" lIns="91425" spcFirstLastPara="1" rIns="91425" wrap="square" tIns="91425">
            <a:noAutofit/>
          </a:bodyPr>
          <a:lstStyle>
            <a:lvl1pPr indent="-368300" lvl="0" marL="457200" marR="0" rtl="0" algn="l">
              <a:spcBef>
                <a:spcPts val="1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355600" lvl="1" marL="9144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355600" lvl="2" marL="13716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51" name="Google Shape;51;p9"/>
          <p:cNvSpPr txBox="1"/>
          <p:nvPr>
            <p:ph idx="2" type="body"/>
          </p:nvPr>
        </p:nvSpPr>
        <p:spPr>
          <a:xfrm>
            <a:off x="4751071" y="1200151"/>
            <a:ext cx="3840600" cy="3257400"/>
          </a:xfrm>
          <a:prstGeom prst="rect">
            <a:avLst/>
          </a:prstGeom>
          <a:noFill/>
          <a:ln>
            <a:noFill/>
          </a:ln>
        </p:spPr>
        <p:txBody>
          <a:bodyPr anchorCtr="0" anchor="t" bIns="91425" lIns="91425" spcFirstLastPara="1" rIns="91425" wrap="square" tIns="91425">
            <a:noAutofit/>
          </a:bodyPr>
          <a:lstStyle>
            <a:lvl1pPr indent="-368300" lvl="0" marL="457200" marR="0" rtl="0" algn="l">
              <a:spcBef>
                <a:spcPts val="1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355600" lvl="1" marL="9144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355600" lvl="2" marL="13716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52" name="Google Shape;52;p9"/>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3" name="Google Shape;53;p9"/>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4" name="Google Shape;54;p9"/>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0"/>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7" name="Google Shape;57;p10"/>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8" name="Google Shape;58;p10"/>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3600"/>
            </a:lvl2pPr>
            <a:lvl3pPr indent="0" lvl="2" rtl="0">
              <a:spcBef>
                <a:spcPts val="0"/>
              </a:spcBef>
              <a:spcAft>
                <a:spcPts val="0"/>
              </a:spcAft>
              <a:buSzPts val="3600"/>
              <a:buNone/>
              <a:defRPr sz="3600"/>
            </a:lvl3pPr>
            <a:lvl4pPr indent="0" lvl="3" rtl="0">
              <a:spcBef>
                <a:spcPts val="0"/>
              </a:spcBef>
              <a:spcAft>
                <a:spcPts val="0"/>
              </a:spcAft>
              <a:buSzPts val="3600"/>
              <a:buNone/>
              <a:defRPr sz="3600"/>
            </a:lvl4pPr>
            <a:lvl5pPr indent="0" lvl="4" rtl="0">
              <a:spcBef>
                <a:spcPts val="0"/>
              </a:spcBef>
              <a:spcAft>
                <a:spcPts val="0"/>
              </a:spcAft>
              <a:buSzPts val="3600"/>
              <a:buNone/>
              <a:defRPr sz="3600"/>
            </a:lvl5pPr>
            <a:lvl6pPr indent="0" lvl="5" rtl="0">
              <a:spcBef>
                <a:spcPts val="0"/>
              </a:spcBef>
              <a:spcAft>
                <a:spcPts val="0"/>
              </a:spcAft>
              <a:buSzPts val="3600"/>
              <a:buNone/>
              <a:defRPr sz="3600"/>
            </a:lvl6pPr>
            <a:lvl7pPr indent="0" lvl="6" rtl="0">
              <a:spcBef>
                <a:spcPts val="0"/>
              </a:spcBef>
              <a:spcAft>
                <a:spcPts val="0"/>
              </a:spcAft>
              <a:buSzPts val="3600"/>
              <a:buNone/>
              <a:defRPr sz="3600"/>
            </a:lvl7pPr>
            <a:lvl8pPr indent="0" lvl="7" rtl="0">
              <a:spcBef>
                <a:spcPts val="0"/>
              </a:spcBef>
              <a:spcAft>
                <a:spcPts val="0"/>
              </a:spcAft>
              <a:buSzPts val="3600"/>
              <a:buNone/>
              <a:defRPr sz="3600"/>
            </a:lvl8pPr>
            <a:lvl9pPr indent="0" lvl="8" rtl="0">
              <a:spcBef>
                <a:spcPts val="0"/>
              </a:spcBef>
              <a:spcAft>
                <a:spcPts val="0"/>
              </a:spcAft>
              <a:buSzPts val="3600"/>
              <a:buNone/>
              <a:defRPr sz="3600"/>
            </a:lvl9pPr>
          </a:lstStyle>
          <a:p/>
        </p:txBody>
      </p:sp>
      <p:sp>
        <p:nvSpPr>
          <p:cNvPr id="7" name="Google Shape;7;p1"/>
          <p:cNvSpPr txBox="1"/>
          <p:nvPr>
            <p:ph idx="1" type="body"/>
          </p:nvPr>
        </p:nvSpPr>
        <p:spPr>
          <a:xfrm>
            <a:off x="90050" y="675275"/>
            <a:ext cx="9003900" cy="43893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20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1pPr>
            <a:lvl2pPr indent="-431800" lvl="1" marL="9144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2pPr>
            <a:lvl3pPr indent="-431800" lvl="2" marL="13716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3pPr>
            <a:lvl4pPr indent="-431800" lvl="3" marL="18288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4pPr>
            <a:lvl5pPr indent="-431800" lvl="4" marL="22860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5pPr>
            <a:lvl6pPr indent="-431800" lvl="5" marL="27432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6pPr>
            <a:lvl7pPr indent="-431800" lvl="6" marL="32004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7pPr>
            <a:lvl8pPr indent="-431800" lvl="7" marL="36576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8pPr>
            <a:lvl9pPr indent="-431800" lvl="8" marL="41148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9pPr>
          </a:lstStyle>
          <a:p/>
        </p:txBody>
      </p:sp>
      <p:pic>
        <p:nvPicPr>
          <p:cNvPr id="8" name="Google Shape;8;p1"/>
          <p:cNvPicPr preferRelativeResize="0"/>
          <p:nvPr/>
        </p:nvPicPr>
        <p:blipFill>
          <a:blip r:embed="rId2">
            <a:alphaModFix/>
          </a:blip>
          <a:stretch>
            <a:fillRect/>
          </a:stretch>
        </p:blipFill>
        <p:spPr>
          <a:xfrm>
            <a:off x="7449200" y="4540700"/>
            <a:ext cx="1600200" cy="504825"/>
          </a:xfrm>
          <a:prstGeom prst="rect">
            <a:avLst/>
          </a:prstGeom>
          <a:noFill/>
          <a:ln>
            <a:noFill/>
          </a:ln>
        </p:spPr>
      </p:pic>
      <p:pic>
        <p:nvPicPr>
          <p:cNvPr id="9" name="Google Shape;9;p1"/>
          <p:cNvPicPr preferRelativeResize="0"/>
          <p:nvPr/>
        </p:nvPicPr>
        <p:blipFill>
          <a:blip r:embed="rId3">
            <a:alphaModFix/>
          </a:blip>
          <a:stretch>
            <a:fillRect/>
          </a:stretch>
        </p:blipFill>
        <p:spPr>
          <a:xfrm>
            <a:off x="6372875" y="4521650"/>
            <a:ext cx="1076325" cy="542925"/>
          </a:xfrm>
          <a:prstGeom prst="rect">
            <a:avLst/>
          </a:prstGeom>
          <a:noFill/>
          <a:ln>
            <a:noFill/>
          </a:ln>
        </p:spPr>
      </p:pic>
      <p:sp>
        <p:nvSpPr>
          <p:cNvPr id="10" name="Google Shape;10;p1"/>
          <p:cNvSpPr txBox="1"/>
          <p:nvPr/>
        </p:nvSpPr>
        <p:spPr>
          <a:xfrm>
            <a:off x="457200" y="4572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								</a:t>
            </a:r>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oceanacidification.noaa.gov/sites/oap-redesign/Classroom/story_html5.html" TargetMode="Externa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ctrTitle"/>
          </p:nvPr>
        </p:nvSpPr>
        <p:spPr>
          <a:xfrm>
            <a:off x="1322921" y="1142999"/>
            <a:ext cx="6498300" cy="12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Coastal Acidification</a:t>
            </a:r>
            <a:endParaRPr/>
          </a:p>
        </p:txBody>
      </p:sp>
      <p:sp>
        <p:nvSpPr>
          <p:cNvPr id="116" name="Google Shape;116;p20"/>
          <p:cNvSpPr txBox="1"/>
          <p:nvPr>
            <p:ph idx="1" type="subTitle"/>
          </p:nvPr>
        </p:nvSpPr>
        <p:spPr>
          <a:xfrm>
            <a:off x="1322921" y="2474259"/>
            <a:ext cx="6498300" cy="687300"/>
          </a:xfrm>
          <a:prstGeom prst="rect">
            <a:avLst/>
          </a:prstGeom>
        </p:spPr>
        <p:txBody>
          <a:bodyPr anchorCtr="0" anchor="t" bIns="91425" lIns="91425" spcFirstLastPara="1" rIns="91425" wrap="square" tIns="91425">
            <a:noAutofit/>
          </a:bodyPr>
          <a:lstStyle/>
          <a:p>
            <a:pPr indent="0" lvl="0" marL="0" rtl="0" algn="ctr">
              <a:spcBef>
                <a:spcPts val="3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Upwelling and Coastal pH</a:t>
            </a:r>
            <a:endParaRPr/>
          </a:p>
        </p:txBody>
      </p:sp>
      <p:pic>
        <p:nvPicPr>
          <p:cNvPr id="169" name="Google Shape;169;p29" title="higher quality.png"/>
          <p:cNvPicPr preferRelativeResize="0"/>
          <p:nvPr/>
        </p:nvPicPr>
        <p:blipFill>
          <a:blip r:embed="rId3">
            <a:alphaModFix/>
          </a:blip>
          <a:stretch>
            <a:fillRect/>
          </a:stretch>
        </p:blipFill>
        <p:spPr>
          <a:xfrm>
            <a:off x="2361548" y="878025"/>
            <a:ext cx="4420901" cy="3564350"/>
          </a:xfrm>
          <a:prstGeom prst="rect">
            <a:avLst/>
          </a:prstGeom>
          <a:noFill/>
          <a:ln>
            <a:noFill/>
          </a:ln>
        </p:spPr>
      </p:pic>
      <p:sp>
        <p:nvSpPr>
          <p:cNvPr id="170" name="Google Shape;170;p29"/>
          <p:cNvSpPr txBox="1"/>
          <p:nvPr/>
        </p:nvSpPr>
        <p:spPr>
          <a:xfrm>
            <a:off x="4969579" y="2683558"/>
            <a:ext cx="393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Comic Sans MS"/>
                <a:ea typeface="Comic Sans MS"/>
                <a:cs typeface="Comic Sans MS"/>
                <a:sym typeface="Comic Sans MS"/>
              </a:rPr>
              <a:t>Due to earth’s rotation</a:t>
            </a:r>
            <a:endParaRPr sz="1200">
              <a:solidFill>
                <a:schemeClr val="lt1"/>
              </a:solidFill>
              <a:latin typeface="Comic Sans MS"/>
              <a:ea typeface="Comic Sans MS"/>
              <a:cs typeface="Comic Sans MS"/>
              <a:sym typeface="Comic Sans MS"/>
            </a:endParaRPr>
          </a:p>
        </p:txBody>
      </p:sp>
      <p:sp>
        <p:nvSpPr>
          <p:cNvPr id="171" name="Google Shape;171;p29"/>
          <p:cNvSpPr txBox="1"/>
          <p:nvPr/>
        </p:nvSpPr>
        <p:spPr>
          <a:xfrm>
            <a:off x="3531702" y="3620050"/>
            <a:ext cx="2012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Comic Sans MS"/>
                <a:ea typeface="Comic Sans MS"/>
                <a:cs typeface="Comic Sans MS"/>
                <a:sym typeface="Comic Sans MS"/>
              </a:rPr>
              <a:t>Brings high CO</a:t>
            </a:r>
            <a:r>
              <a:rPr baseline="-25000" lang="en" sz="1200">
                <a:solidFill>
                  <a:schemeClr val="lt1"/>
                </a:solidFill>
                <a:latin typeface="Comic Sans MS"/>
                <a:ea typeface="Comic Sans MS"/>
                <a:cs typeface="Comic Sans MS"/>
                <a:sym typeface="Comic Sans MS"/>
              </a:rPr>
              <a:t>2</a:t>
            </a:r>
            <a:r>
              <a:rPr lang="en" sz="1200">
                <a:solidFill>
                  <a:schemeClr val="lt1"/>
                </a:solidFill>
                <a:latin typeface="Comic Sans MS"/>
                <a:ea typeface="Comic Sans MS"/>
                <a:cs typeface="Comic Sans MS"/>
                <a:sym typeface="Comic Sans MS"/>
              </a:rPr>
              <a:t>, low pH, low Ω, low O</a:t>
            </a:r>
            <a:r>
              <a:rPr baseline="-25000" lang="en" sz="1200">
                <a:solidFill>
                  <a:schemeClr val="lt1"/>
                </a:solidFill>
                <a:latin typeface="Comic Sans MS"/>
                <a:ea typeface="Comic Sans MS"/>
                <a:cs typeface="Comic Sans MS"/>
                <a:sym typeface="Comic Sans MS"/>
              </a:rPr>
              <a:t>2</a:t>
            </a:r>
            <a:r>
              <a:rPr lang="en" sz="1200">
                <a:solidFill>
                  <a:schemeClr val="lt1"/>
                </a:solidFill>
                <a:latin typeface="Comic Sans MS"/>
                <a:ea typeface="Comic Sans MS"/>
                <a:cs typeface="Comic Sans MS"/>
                <a:sym typeface="Comic Sans MS"/>
              </a:rPr>
              <a:t>, water to the surface</a:t>
            </a:r>
            <a:endParaRPr sz="1200">
              <a:solidFill>
                <a:schemeClr val="lt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Upwelling and Coastal pH</a:t>
            </a:r>
            <a:endParaRPr/>
          </a:p>
        </p:txBody>
      </p:sp>
      <p:sp>
        <p:nvSpPr>
          <p:cNvPr id="177" name="Google Shape;177;p30"/>
          <p:cNvSpPr txBox="1"/>
          <p:nvPr>
            <p:ph idx="1" type="body"/>
          </p:nvPr>
        </p:nvSpPr>
        <p:spPr>
          <a:xfrm>
            <a:off x="104075" y="881300"/>
            <a:ext cx="4027500" cy="42138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400"/>
              <a:t>Upwelling describes deep, cold water rising toward the surface, usually at coastlines.</a:t>
            </a:r>
            <a:endParaRPr sz="2400"/>
          </a:p>
          <a:p>
            <a:pPr indent="0" lvl="0" marL="0" rtl="0" algn="l">
              <a:spcBef>
                <a:spcPts val="2000"/>
              </a:spcBef>
              <a:spcAft>
                <a:spcPts val="0"/>
              </a:spcAft>
              <a:buNone/>
            </a:pPr>
            <a:r>
              <a:rPr lang="en" sz="2400"/>
              <a:t>This water is high in CO</a:t>
            </a:r>
            <a:r>
              <a:rPr baseline="-25000" lang="en" sz="2400"/>
              <a:t>2 </a:t>
            </a:r>
            <a:r>
              <a:rPr lang="en" sz="2400"/>
              <a:t>and has a low pH.   </a:t>
            </a:r>
            <a:endParaRPr sz="2400"/>
          </a:p>
          <a:p>
            <a:pPr indent="0" lvl="0" marL="0" rtl="0" algn="l">
              <a:spcBef>
                <a:spcPts val="2000"/>
              </a:spcBef>
              <a:spcAft>
                <a:spcPts val="0"/>
              </a:spcAft>
              <a:buNone/>
            </a:pPr>
            <a:r>
              <a:rPr lang="en" sz="2400"/>
              <a:t>As it mixes, it increases the acidity of coastal waters.</a:t>
            </a:r>
            <a:endParaRPr sz="2400"/>
          </a:p>
        </p:txBody>
      </p:sp>
      <p:pic>
        <p:nvPicPr>
          <p:cNvPr id="178" name="Google Shape;178;p30" title="higher quality.png"/>
          <p:cNvPicPr preferRelativeResize="0"/>
          <p:nvPr/>
        </p:nvPicPr>
        <p:blipFill>
          <a:blip r:embed="rId3">
            <a:alphaModFix/>
          </a:blip>
          <a:stretch>
            <a:fillRect/>
          </a:stretch>
        </p:blipFill>
        <p:spPr>
          <a:xfrm>
            <a:off x="4255048" y="881292"/>
            <a:ext cx="4420901" cy="3564363"/>
          </a:xfrm>
          <a:prstGeom prst="rect">
            <a:avLst/>
          </a:prstGeom>
          <a:noFill/>
          <a:ln>
            <a:noFill/>
          </a:ln>
        </p:spPr>
      </p:pic>
      <p:sp>
        <p:nvSpPr>
          <p:cNvPr id="179" name="Google Shape;179;p30"/>
          <p:cNvSpPr txBox="1"/>
          <p:nvPr/>
        </p:nvSpPr>
        <p:spPr>
          <a:xfrm>
            <a:off x="6806279" y="2735908"/>
            <a:ext cx="393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Comic Sans MS"/>
                <a:ea typeface="Comic Sans MS"/>
                <a:cs typeface="Comic Sans MS"/>
                <a:sym typeface="Comic Sans MS"/>
              </a:rPr>
              <a:t>Due to earth’s rotation</a:t>
            </a:r>
            <a:endParaRPr sz="1200">
              <a:solidFill>
                <a:schemeClr val="lt1"/>
              </a:solidFill>
              <a:latin typeface="Comic Sans MS"/>
              <a:ea typeface="Comic Sans MS"/>
              <a:cs typeface="Comic Sans MS"/>
              <a:sym typeface="Comic Sans MS"/>
            </a:endParaRPr>
          </a:p>
        </p:txBody>
      </p:sp>
      <p:sp>
        <p:nvSpPr>
          <p:cNvPr id="180" name="Google Shape;180;p30"/>
          <p:cNvSpPr txBox="1"/>
          <p:nvPr/>
        </p:nvSpPr>
        <p:spPr>
          <a:xfrm>
            <a:off x="5368402" y="3672400"/>
            <a:ext cx="2012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Comic Sans MS"/>
                <a:ea typeface="Comic Sans MS"/>
                <a:cs typeface="Comic Sans MS"/>
                <a:sym typeface="Comic Sans MS"/>
              </a:rPr>
              <a:t>Brings high CO</a:t>
            </a:r>
            <a:r>
              <a:rPr baseline="-25000" lang="en" sz="1200">
                <a:solidFill>
                  <a:schemeClr val="lt1"/>
                </a:solidFill>
                <a:latin typeface="Comic Sans MS"/>
                <a:ea typeface="Comic Sans MS"/>
                <a:cs typeface="Comic Sans MS"/>
                <a:sym typeface="Comic Sans MS"/>
              </a:rPr>
              <a:t>2</a:t>
            </a:r>
            <a:r>
              <a:rPr lang="en" sz="1200">
                <a:solidFill>
                  <a:schemeClr val="lt1"/>
                </a:solidFill>
                <a:latin typeface="Comic Sans MS"/>
                <a:ea typeface="Comic Sans MS"/>
                <a:cs typeface="Comic Sans MS"/>
                <a:sym typeface="Comic Sans MS"/>
              </a:rPr>
              <a:t>, low pH, low Ω, low O</a:t>
            </a:r>
            <a:r>
              <a:rPr baseline="-25000" lang="en" sz="1200">
                <a:solidFill>
                  <a:schemeClr val="lt1"/>
                </a:solidFill>
                <a:latin typeface="Comic Sans MS"/>
                <a:ea typeface="Comic Sans MS"/>
                <a:cs typeface="Comic Sans MS"/>
                <a:sym typeface="Comic Sans MS"/>
              </a:rPr>
              <a:t>2</a:t>
            </a:r>
            <a:r>
              <a:rPr lang="en" sz="1200">
                <a:solidFill>
                  <a:schemeClr val="lt1"/>
                </a:solidFill>
                <a:latin typeface="Comic Sans MS"/>
                <a:ea typeface="Comic Sans MS"/>
                <a:cs typeface="Comic Sans MS"/>
                <a:sym typeface="Comic Sans MS"/>
              </a:rPr>
              <a:t>, water to the surface</a:t>
            </a:r>
            <a:endParaRPr sz="1200">
              <a:solidFill>
                <a:schemeClr val="lt1"/>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211200" y="156337"/>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Hypoxia and Coastal pH</a:t>
            </a:r>
            <a:endParaRPr/>
          </a:p>
        </p:txBody>
      </p:sp>
      <p:sp>
        <p:nvSpPr>
          <p:cNvPr id="186" name="Google Shape;186;p31"/>
          <p:cNvSpPr txBox="1"/>
          <p:nvPr>
            <p:ph idx="1" type="body"/>
          </p:nvPr>
        </p:nvSpPr>
        <p:spPr>
          <a:xfrm>
            <a:off x="19577" y="486050"/>
            <a:ext cx="9053100" cy="9153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300"/>
              <a:t>Hypoxia: decreased oxygen in coastal waters can cause organisms to die</a:t>
            </a:r>
            <a:r>
              <a:rPr lang="en" sz="2400"/>
              <a:t> </a:t>
            </a:r>
            <a:endParaRPr sz="2400"/>
          </a:p>
          <a:p>
            <a:pPr indent="0" lvl="0" marL="0" rtl="0" algn="l">
              <a:spcBef>
                <a:spcPts val="2000"/>
              </a:spcBef>
              <a:spcAft>
                <a:spcPts val="0"/>
              </a:spcAft>
              <a:buNone/>
            </a:pPr>
            <a:r>
              <a:rPr lang="en" sz="2300"/>
              <a:t>As dead organisms decay, CO</a:t>
            </a:r>
            <a:r>
              <a:rPr baseline="-25000" lang="en" sz="2300"/>
              <a:t>2</a:t>
            </a:r>
            <a:r>
              <a:rPr lang="en" sz="2300"/>
              <a:t> is released, </a:t>
            </a:r>
            <a:r>
              <a:rPr lang="en" sz="2300"/>
              <a:t> increasing acidification</a:t>
            </a:r>
            <a:endParaRPr sz="2300"/>
          </a:p>
        </p:txBody>
      </p:sp>
      <p:sp>
        <p:nvSpPr>
          <p:cNvPr id="187" name="Google Shape;187;p31"/>
          <p:cNvSpPr txBox="1"/>
          <p:nvPr/>
        </p:nvSpPr>
        <p:spPr>
          <a:xfrm>
            <a:off x="105600" y="2024125"/>
            <a:ext cx="3343200" cy="23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434343"/>
                </a:solidFill>
                <a:latin typeface="Source Sans Pro"/>
                <a:ea typeface="Source Sans Pro"/>
                <a:cs typeface="Source Sans Pro"/>
                <a:sym typeface="Source Sans Pro"/>
              </a:rPr>
              <a:t>Hypoxia is caused by:</a:t>
            </a:r>
            <a:endParaRPr sz="19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rPr lang="en" sz="1700" u="sng">
                <a:solidFill>
                  <a:srgbClr val="434343"/>
                </a:solidFill>
                <a:latin typeface="Source Sans Pro"/>
                <a:ea typeface="Source Sans Pro"/>
                <a:cs typeface="Source Sans Pro"/>
                <a:sym typeface="Source Sans Pro"/>
              </a:rPr>
              <a:t>W</a:t>
            </a:r>
            <a:r>
              <a:rPr lang="en" sz="1700" u="sng">
                <a:solidFill>
                  <a:srgbClr val="434343"/>
                </a:solidFill>
                <a:latin typeface="Source Sans Pro"/>
                <a:ea typeface="Source Sans Pro"/>
                <a:cs typeface="Source Sans Pro"/>
                <a:sym typeface="Source Sans Pro"/>
              </a:rPr>
              <a:t>arming seas </a:t>
            </a:r>
            <a:r>
              <a:rPr lang="en" sz="1700">
                <a:solidFill>
                  <a:srgbClr val="434343"/>
                </a:solidFill>
                <a:latin typeface="Source Sans Pro"/>
                <a:ea typeface="Source Sans Pro"/>
                <a:cs typeface="Source Sans Pro"/>
                <a:sym typeface="Source Sans Pro"/>
              </a:rPr>
              <a:t>because warmer water holds less (soluble) oxygen,</a:t>
            </a:r>
            <a:endParaRPr sz="1700">
              <a:solidFill>
                <a:srgbClr val="434343"/>
              </a:solidFill>
              <a:latin typeface="Source Sans Pro"/>
              <a:ea typeface="Source Sans Pro"/>
              <a:cs typeface="Source Sans Pro"/>
              <a:sym typeface="Source Sans Pro"/>
            </a:endParaRPr>
          </a:p>
          <a:p>
            <a:pPr indent="0" lvl="0" marL="0" rtl="0" algn="l">
              <a:spcBef>
                <a:spcPts val="1000"/>
              </a:spcBef>
              <a:spcAft>
                <a:spcPts val="0"/>
              </a:spcAft>
              <a:buNone/>
            </a:pPr>
            <a:r>
              <a:rPr lang="en" sz="1700" u="sng">
                <a:solidFill>
                  <a:srgbClr val="434343"/>
                </a:solidFill>
                <a:latin typeface="Source Sans Pro"/>
                <a:ea typeface="Source Sans Pro"/>
                <a:cs typeface="Source Sans Pro"/>
                <a:sym typeface="Source Sans Pro"/>
              </a:rPr>
              <a:t>Stratification</a:t>
            </a:r>
            <a:r>
              <a:rPr lang="en" sz="1700">
                <a:solidFill>
                  <a:srgbClr val="434343"/>
                </a:solidFill>
                <a:latin typeface="Source Sans Pro"/>
                <a:ea typeface="Source Sans Pro"/>
                <a:cs typeface="Source Sans Pro"/>
                <a:sym typeface="Source Sans Pro"/>
              </a:rPr>
              <a:t> as limited vertical mixing reduces oxygen exchange between the ocean and the atmosphere, and</a:t>
            </a:r>
            <a:endParaRPr sz="1700">
              <a:solidFill>
                <a:srgbClr val="434343"/>
              </a:solidFill>
              <a:latin typeface="Source Sans Pro"/>
              <a:ea typeface="Source Sans Pro"/>
              <a:cs typeface="Source Sans Pro"/>
              <a:sym typeface="Source Sans Pro"/>
            </a:endParaRPr>
          </a:p>
          <a:p>
            <a:pPr indent="0" lvl="0" marL="0" rtl="0" algn="l">
              <a:spcBef>
                <a:spcPts val="1000"/>
              </a:spcBef>
              <a:spcAft>
                <a:spcPts val="0"/>
              </a:spcAft>
              <a:buNone/>
            </a:pPr>
            <a:r>
              <a:rPr lang="en" sz="1700" u="sng">
                <a:solidFill>
                  <a:srgbClr val="434343"/>
                </a:solidFill>
                <a:latin typeface="Source Sans Pro"/>
                <a:ea typeface="Source Sans Pro"/>
                <a:cs typeface="Source Sans Pro"/>
                <a:sym typeface="Source Sans Pro"/>
              </a:rPr>
              <a:t>Eutrophication</a:t>
            </a:r>
            <a:r>
              <a:rPr lang="en" sz="1700">
                <a:solidFill>
                  <a:srgbClr val="434343"/>
                </a:solidFill>
                <a:latin typeface="Source Sans Pro"/>
                <a:ea typeface="Source Sans Pro"/>
                <a:cs typeface="Source Sans Pro"/>
                <a:sym typeface="Source Sans Pro"/>
              </a:rPr>
              <a:t> in coastal areas.</a:t>
            </a:r>
            <a:endParaRPr sz="1700">
              <a:solidFill>
                <a:srgbClr val="434343"/>
              </a:solidFill>
              <a:latin typeface="Source Sans Pro"/>
              <a:ea typeface="Source Sans Pro"/>
              <a:cs typeface="Source Sans Pro"/>
              <a:sym typeface="Source Sans Pro"/>
            </a:endParaRPr>
          </a:p>
          <a:p>
            <a:pPr indent="0" lvl="0" marL="0" rtl="0" algn="l">
              <a:spcBef>
                <a:spcPts val="1000"/>
              </a:spcBef>
              <a:spcAft>
                <a:spcPts val="0"/>
              </a:spcAft>
              <a:buNone/>
            </a:pPr>
            <a:r>
              <a:t/>
            </a:r>
            <a:endParaRPr sz="1900">
              <a:solidFill>
                <a:srgbClr val="434343"/>
              </a:solidFill>
              <a:latin typeface="Source Sans Pro"/>
              <a:ea typeface="Source Sans Pro"/>
              <a:cs typeface="Source Sans Pro"/>
              <a:sym typeface="Source Sans Pro"/>
            </a:endParaRPr>
          </a:p>
        </p:txBody>
      </p:sp>
      <p:pic>
        <p:nvPicPr>
          <p:cNvPr id="188" name="Google Shape;188;p31"/>
          <p:cNvPicPr preferRelativeResize="0"/>
          <p:nvPr/>
        </p:nvPicPr>
        <p:blipFill>
          <a:blip r:embed="rId3">
            <a:alphaModFix/>
          </a:blip>
          <a:stretch>
            <a:fillRect/>
          </a:stretch>
        </p:blipFill>
        <p:spPr>
          <a:xfrm>
            <a:off x="3447275" y="2024125"/>
            <a:ext cx="5982153" cy="298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a:t>
            </a:r>
            <a:endParaRPr/>
          </a:p>
        </p:txBody>
      </p:sp>
      <p:sp>
        <p:nvSpPr>
          <p:cNvPr id="194" name="Google Shape;194;p32"/>
          <p:cNvSpPr txBox="1"/>
          <p:nvPr>
            <p:ph idx="1" type="body"/>
          </p:nvPr>
        </p:nvSpPr>
        <p:spPr>
          <a:xfrm>
            <a:off x="104075" y="881300"/>
            <a:ext cx="8932800" cy="42138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a:t>What are</a:t>
            </a:r>
            <a:r>
              <a:rPr lang="en"/>
              <a:t> the societal implications of coastal acidification, including its potential impacts on local economies (e.g., fishing industries) and coastal ecosystems?</a:t>
            </a:r>
            <a:endParaRPr/>
          </a:p>
          <a:p>
            <a:pPr indent="0" lvl="0" marL="0" rtl="0" algn="l">
              <a:spcBef>
                <a:spcPts val="2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0" y="0"/>
            <a:ext cx="9144000" cy="857400"/>
          </a:xfrm>
          <a:prstGeom prst="rect">
            <a:avLst/>
          </a:prstGeom>
        </p:spPr>
        <p:txBody>
          <a:bodyPr anchorCtr="0" anchor="t" bIns="46025" lIns="92075" spcFirstLastPara="1" rIns="92075" wrap="square" tIns="46025">
            <a:noAutofit/>
          </a:bodyPr>
          <a:lstStyle/>
          <a:p>
            <a:pPr indent="0" lvl="0" marL="0" rtl="0" algn="ctr">
              <a:spcBef>
                <a:spcPts val="0"/>
              </a:spcBef>
              <a:spcAft>
                <a:spcPts val="0"/>
              </a:spcAft>
              <a:buNone/>
            </a:pPr>
            <a:r>
              <a:rPr lang="en"/>
              <a:t>Aim: How does coastal acidification compare to acidification in the open ocean?</a:t>
            </a:r>
            <a:endParaRPr/>
          </a:p>
        </p:txBody>
      </p:sp>
      <p:sp>
        <p:nvSpPr>
          <p:cNvPr id="122" name="Google Shape;122;p21"/>
          <p:cNvSpPr txBox="1"/>
          <p:nvPr>
            <p:ph idx="1" type="body"/>
          </p:nvPr>
        </p:nvSpPr>
        <p:spPr>
          <a:xfrm>
            <a:off x="0" y="1174650"/>
            <a:ext cx="3582900" cy="3969000"/>
          </a:xfrm>
          <a:prstGeom prst="rect">
            <a:avLst/>
          </a:prstGeom>
        </p:spPr>
        <p:txBody>
          <a:bodyPr anchorCtr="0" anchor="t" bIns="46025" lIns="92075" spcFirstLastPara="1" rIns="92075" wrap="square" tIns="46025">
            <a:noAutofit/>
          </a:bodyPr>
          <a:lstStyle/>
          <a:p>
            <a:pPr indent="0" lvl="0" marL="0" rtl="0" algn="l">
              <a:spcBef>
                <a:spcPts val="400"/>
              </a:spcBef>
              <a:spcAft>
                <a:spcPts val="0"/>
              </a:spcAft>
              <a:buNone/>
            </a:pPr>
            <a:r>
              <a:rPr lang="en" u="sng"/>
              <a:t>Do Now</a:t>
            </a:r>
            <a:r>
              <a:rPr lang="en"/>
              <a:t>:</a:t>
            </a:r>
            <a:endParaRPr/>
          </a:p>
          <a:p>
            <a:pPr indent="0" lvl="0" marL="0" rtl="0" algn="l">
              <a:spcBef>
                <a:spcPts val="400"/>
              </a:spcBef>
              <a:spcAft>
                <a:spcPts val="0"/>
              </a:spcAft>
              <a:buNone/>
            </a:pPr>
            <a:r>
              <a:rPr lang="en" sz="2400"/>
              <a:t>Where do you think ocean acidification is a bigger problem:</a:t>
            </a:r>
            <a:endParaRPr sz="2400"/>
          </a:p>
          <a:p>
            <a:pPr indent="0" lvl="0" marL="0" rtl="0" algn="l">
              <a:spcBef>
                <a:spcPts val="400"/>
              </a:spcBef>
              <a:spcAft>
                <a:spcPts val="0"/>
              </a:spcAft>
              <a:buNone/>
            </a:pPr>
            <a:r>
              <a:rPr lang="en" sz="2400"/>
              <a:t>Open ocean or in coastal waters? Why?</a:t>
            </a:r>
            <a:endParaRPr sz="2400"/>
          </a:p>
        </p:txBody>
      </p:sp>
      <p:pic>
        <p:nvPicPr>
          <p:cNvPr id="123" name="Google Shape;123;p21"/>
          <p:cNvPicPr preferRelativeResize="0"/>
          <p:nvPr/>
        </p:nvPicPr>
        <p:blipFill>
          <a:blip r:embed="rId3">
            <a:alphaModFix/>
          </a:blip>
          <a:stretch>
            <a:fillRect/>
          </a:stretch>
        </p:blipFill>
        <p:spPr>
          <a:xfrm>
            <a:off x="3582800" y="1218575"/>
            <a:ext cx="5509299" cy="309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2">
            <a:hlinkClick r:id="rId3"/>
          </p:cNvPr>
          <p:cNvPicPr preferRelativeResize="0"/>
          <p:nvPr/>
        </p:nvPicPr>
        <p:blipFill rotWithShape="1">
          <a:blip r:embed="rId4">
            <a:alphaModFix/>
          </a:blip>
          <a:srcRect b="24050" l="3596" r="4669" t="4668"/>
          <a:stretch/>
        </p:blipFill>
        <p:spPr>
          <a:xfrm>
            <a:off x="289900" y="0"/>
            <a:ext cx="8564188"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9" y="0"/>
            <a:ext cx="6654382" cy="5143499"/>
          </a:xfrm>
          <a:prstGeom prst="rect">
            <a:avLst/>
          </a:prstGeom>
          <a:noFill/>
          <a:ln>
            <a:noFill/>
          </a:ln>
        </p:spPr>
      </p:pic>
      <p:sp>
        <p:nvSpPr>
          <p:cNvPr id="134" name="Google Shape;134;p23"/>
          <p:cNvSpPr txBox="1"/>
          <p:nvPr/>
        </p:nvSpPr>
        <p:spPr>
          <a:xfrm>
            <a:off x="6755400" y="73875"/>
            <a:ext cx="2388600" cy="45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Source Sans Pro"/>
                <a:ea typeface="Source Sans Pro"/>
                <a:cs typeface="Source Sans Pro"/>
                <a:sym typeface="Source Sans Pro"/>
              </a:rPr>
              <a:t>Read about the factor you’ve been assigned (#1-6). In your notebook, write a one sentence summary about how this factor impacts coastal pH. </a:t>
            </a:r>
            <a:endParaRPr sz="1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rgbClr val="434343"/>
                </a:solidFill>
                <a:latin typeface="Source Sans Pro"/>
                <a:ea typeface="Source Sans Pro"/>
                <a:cs typeface="Source Sans Pro"/>
                <a:sym typeface="Source Sans Pro"/>
              </a:rPr>
              <a:t>When instructed to do so, you will take turns sharing the information with your group.</a:t>
            </a:r>
            <a:endParaRPr sz="1800">
              <a:solidFill>
                <a:srgbClr val="434343"/>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1243547" y="0"/>
            <a:ext cx="6656906"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0" y="0"/>
            <a:ext cx="9144000" cy="465000"/>
          </a:xfrm>
          <a:prstGeom prst="rect">
            <a:avLst/>
          </a:prstGeom>
        </p:spPr>
        <p:txBody>
          <a:bodyPr anchorCtr="0" anchor="t" bIns="46025" lIns="92075" spcFirstLastPara="1" rIns="92075" wrap="square" tIns="46025">
            <a:noAutofit/>
          </a:bodyPr>
          <a:lstStyle/>
          <a:p>
            <a:pPr indent="0" lvl="0" marL="0" rtl="0" algn="ctr">
              <a:spcBef>
                <a:spcPts val="0"/>
              </a:spcBef>
              <a:spcAft>
                <a:spcPts val="0"/>
              </a:spcAft>
              <a:buNone/>
            </a:pPr>
            <a:r>
              <a:rPr lang="en" sz="2600"/>
              <a:t>What additional factors cause changes in pH of coastal waters?</a:t>
            </a:r>
            <a:endParaRPr sz="2600"/>
          </a:p>
        </p:txBody>
      </p:sp>
      <p:pic>
        <p:nvPicPr>
          <p:cNvPr id="145" name="Google Shape;145;p25"/>
          <p:cNvPicPr preferRelativeResize="0"/>
          <p:nvPr/>
        </p:nvPicPr>
        <p:blipFill>
          <a:blip r:embed="rId3">
            <a:alphaModFix/>
          </a:blip>
          <a:stretch>
            <a:fillRect/>
          </a:stretch>
        </p:blipFill>
        <p:spPr>
          <a:xfrm>
            <a:off x="0" y="617400"/>
            <a:ext cx="9144003" cy="4572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0" y="0"/>
            <a:ext cx="9144000" cy="1069500"/>
          </a:xfrm>
          <a:prstGeom prst="rect">
            <a:avLst/>
          </a:prstGeom>
        </p:spPr>
        <p:txBody>
          <a:bodyPr anchorCtr="0" anchor="t" bIns="46025" lIns="92075" spcFirstLastPara="1" rIns="92075" wrap="square" tIns="46025">
            <a:noAutofit/>
          </a:bodyPr>
          <a:lstStyle/>
          <a:p>
            <a:pPr indent="0" lvl="0" marL="0" rtl="0" algn="ctr">
              <a:spcBef>
                <a:spcPts val="0"/>
              </a:spcBef>
              <a:spcAft>
                <a:spcPts val="0"/>
              </a:spcAft>
              <a:buNone/>
            </a:pPr>
            <a:r>
              <a:rPr lang="en" u="sng"/>
              <a:t>Coastal Acidification:</a:t>
            </a:r>
            <a:endParaRPr u="sng"/>
          </a:p>
          <a:p>
            <a:pPr indent="0" lvl="0" marL="0" rtl="0" algn="ctr">
              <a:spcBef>
                <a:spcPts val="0"/>
              </a:spcBef>
              <a:spcAft>
                <a:spcPts val="0"/>
              </a:spcAft>
              <a:buNone/>
            </a:pPr>
            <a:r>
              <a:rPr lang="en"/>
              <a:t>nearshore changes in</a:t>
            </a:r>
            <a:r>
              <a:rPr lang="en"/>
              <a:t> pH</a:t>
            </a:r>
            <a:endParaRPr/>
          </a:p>
        </p:txBody>
      </p:sp>
      <p:sp>
        <p:nvSpPr>
          <p:cNvPr id="151" name="Google Shape;151;p26"/>
          <p:cNvSpPr txBox="1"/>
          <p:nvPr>
            <p:ph idx="1" type="body"/>
          </p:nvPr>
        </p:nvSpPr>
        <p:spPr>
          <a:xfrm>
            <a:off x="0" y="1069500"/>
            <a:ext cx="9144000" cy="3878400"/>
          </a:xfrm>
          <a:prstGeom prst="rect">
            <a:avLst/>
          </a:prstGeom>
        </p:spPr>
        <p:txBody>
          <a:bodyPr anchorCtr="0" anchor="t" bIns="46025" lIns="92075" spcFirstLastPara="1" rIns="92075" wrap="square" tIns="46025">
            <a:noAutofit/>
          </a:bodyPr>
          <a:lstStyle/>
          <a:p>
            <a:pPr indent="0" lvl="0" marL="0" rtl="0" algn="l">
              <a:spcBef>
                <a:spcPts val="400"/>
              </a:spcBef>
              <a:spcAft>
                <a:spcPts val="0"/>
              </a:spcAft>
              <a:buNone/>
            </a:pPr>
            <a:r>
              <a:rPr lang="en"/>
              <a:t>Caused by:</a:t>
            </a:r>
            <a:endParaRPr/>
          </a:p>
          <a:p>
            <a:pPr indent="0" lvl="0" marL="0" rtl="0" algn="l">
              <a:spcBef>
                <a:spcPts val="400"/>
              </a:spcBef>
              <a:spcAft>
                <a:spcPts val="0"/>
              </a:spcAft>
              <a:buNone/>
            </a:pPr>
            <a:r>
              <a:t/>
            </a:r>
            <a:endParaRPr/>
          </a:p>
          <a:p>
            <a:pPr indent="-317500" lvl="0" marL="457200" rtl="0" algn="l">
              <a:spcBef>
                <a:spcPts val="400"/>
              </a:spcBef>
              <a:spcAft>
                <a:spcPts val="0"/>
              </a:spcAft>
              <a:buSzPts val="1400"/>
              <a:buAutoNum type="arabicPeriod"/>
            </a:pPr>
            <a:r>
              <a:rPr lang="en"/>
              <a:t>Nutrient runoff</a:t>
            </a:r>
            <a:endParaRPr/>
          </a:p>
          <a:p>
            <a:pPr indent="-317500" lvl="0" marL="457200" rtl="0" algn="l">
              <a:spcBef>
                <a:spcPts val="0"/>
              </a:spcBef>
              <a:spcAft>
                <a:spcPts val="0"/>
              </a:spcAft>
              <a:buSzPts val="1400"/>
              <a:buAutoNum type="arabicPeriod"/>
            </a:pPr>
            <a:r>
              <a:rPr lang="en"/>
              <a:t>Upwelling</a:t>
            </a:r>
            <a:endParaRPr/>
          </a:p>
          <a:p>
            <a:pPr indent="-317500" lvl="0" marL="457200" rtl="0" algn="l">
              <a:spcBef>
                <a:spcPts val="0"/>
              </a:spcBef>
              <a:spcAft>
                <a:spcPts val="0"/>
              </a:spcAft>
              <a:buSzPts val="1400"/>
              <a:buAutoNum type="arabicPeriod"/>
            </a:pPr>
            <a:r>
              <a:rPr lang="en"/>
              <a:t>Precipitation</a:t>
            </a:r>
            <a:endParaRPr/>
          </a:p>
          <a:p>
            <a:pPr indent="-317500" lvl="0" marL="457200" rtl="0" algn="l">
              <a:spcBef>
                <a:spcPts val="0"/>
              </a:spcBef>
              <a:spcAft>
                <a:spcPts val="0"/>
              </a:spcAft>
              <a:buSzPts val="1400"/>
              <a:buAutoNum type="arabicPeriod"/>
            </a:pPr>
            <a:r>
              <a:rPr lang="en"/>
              <a:t>Increased atmospheric CO</a:t>
            </a:r>
            <a:r>
              <a:rPr baseline="-25000" lang="en"/>
              <a:t>2</a:t>
            </a:r>
            <a:r>
              <a:rPr lang="en"/>
              <a:t> absorption (</a:t>
            </a:r>
            <a:r>
              <a:rPr i="1" lang="en"/>
              <a:t>just like open ocean</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0" y="171971"/>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Nutrient Runoff and Coastal pH</a:t>
            </a:r>
            <a:endParaRPr/>
          </a:p>
        </p:txBody>
      </p:sp>
      <p:pic>
        <p:nvPicPr>
          <p:cNvPr id="157" name="Google Shape;157;p27"/>
          <p:cNvPicPr preferRelativeResize="0"/>
          <p:nvPr/>
        </p:nvPicPr>
        <p:blipFill>
          <a:blip r:embed="rId3">
            <a:alphaModFix/>
          </a:blip>
          <a:stretch>
            <a:fillRect/>
          </a:stretch>
        </p:blipFill>
        <p:spPr>
          <a:xfrm>
            <a:off x="0" y="768650"/>
            <a:ext cx="9143999" cy="34140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Nutrient runoff and Coastal </a:t>
            </a:r>
            <a:r>
              <a:rPr lang="en"/>
              <a:t>pH</a:t>
            </a:r>
            <a:endParaRPr/>
          </a:p>
        </p:txBody>
      </p:sp>
      <p:sp>
        <p:nvSpPr>
          <p:cNvPr id="163" name="Google Shape;163;p28"/>
          <p:cNvSpPr txBox="1"/>
          <p:nvPr>
            <p:ph idx="1" type="body"/>
          </p:nvPr>
        </p:nvSpPr>
        <p:spPr>
          <a:xfrm>
            <a:off x="104075" y="704575"/>
            <a:ext cx="8862300" cy="42138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800"/>
              <a:t>Nutrients from sewage, fertilizer and other sources flow into nearshore habitats.</a:t>
            </a:r>
            <a:endParaRPr sz="2800"/>
          </a:p>
          <a:p>
            <a:pPr indent="0" lvl="0" marL="0" rtl="0" algn="l">
              <a:spcBef>
                <a:spcPts val="2000"/>
              </a:spcBef>
              <a:spcAft>
                <a:spcPts val="0"/>
              </a:spcAft>
              <a:buNone/>
            </a:pPr>
            <a:r>
              <a:rPr lang="en" sz="2800"/>
              <a:t>These extra nutrients cause algal blooms.</a:t>
            </a:r>
            <a:r>
              <a:rPr lang="en" sz="2800"/>
              <a:t>  </a:t>
            </a:r>
            <a:endParaRPr sz="2800"/>
          </a:p>
          <a:p>
            <a:pPr indent="0" lvl="0" marL="0" rtl="0" algn="l">
              <a:spcBef>
                <a:spcPts val="2000"/>
              </a:spcBef>
              <a:spcAft>
                <a:spcPts val="0"/>
              </a:spcAft>
              <a:buNone/>
            </a:pPr>
            <a:r>
              <a:rPr lang="en" sz="2800"/>
              <a:t>As the algae die, they release CO</a:t>
            </a:r>
            <a:r>
              <a:rPr baseline="-25000" lang="en" sz="2800"/>
              <a:t>2</a:t>
            </a:r>
            <a:r>
              <a:rPr lang="en" sz="2800"/>
              <a:t> into the water, increasing </a:t>
            </a:r>
            <a:r>
              <a:rPr lang="en" sz="2800"/>
              <a:t>acidification</a:t>
            </a:r>
            <a:r>
              <a:rPr lang="en" sz="2800"/>
              <a:t> locally</a:t>
            </a:r>
            <a:r>
              <a:rPr lang="en" sz="2800"/>
              <a:t>.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reeze Jenn MACAN">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